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8" r:id="rId5"/>
    <p:sldId id="283" r:id="rId6"/>
    <p:sldId id="278" r:id="rId7"/>
    <p:sldId id="264" r:id="rId8"/>
    <p:sldId id="265" r:id="rId9"/>
    <p:sldId id="295" r:id="rId10"/>
    <p:sldId id="266" r:id="rId11"/>
    <p:sldId id="286" r:id="rId12"/>
    <p:sldId id="287" r:id="rId13"/>
    <p:sldId id="288" r:id="rId14"/>
    <p:sldId id="293" r:id="rId15"/>
    <p:sldId id="297" r:id="rId16"/>
    <p:sldId id="291" r:id="rId17"/>
    <p:sldId id="296" r:id="rId18"/>
    <p:sldId id="274" r:id="rId19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224" userDrawn="1">
          <p15:clr>
            <a:srgbClr val="A4A3A4"/>
          </p15:clr>
        </p15:guide>
        <p15:guide id="5" orient="horz" pos="408" userDrawn="1">
          <p15:clr>
            <a:srgbClr val="A4A3A4"/>
          </p15:clr>
        </p15:guide>
        <p15:guide id="6" orient="horz" pos="13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C41A39-B476-47D4-9058-8ED0F98D8E8E}" v="21" dt="2025-05-20T11:41:56.748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88355" autoAdjust="0"/>
  </p:normalViewPr>
  <p:slideViewPr>
    <p:cSldViewPr snapToGrid="0" showGuides="1">
      <p:cViewPr>
        <p:scale>
          <a:sx n="66" d="100"/>
          <a:sy n="66" d="100"/>
        </p:scale>
        <p:origin x="1166" y="456"/>
      </p:cViewPr>
      <p:guideLst>
        <p:guide orient="horz" pos="2184"/>
        <p:guide pos="456"/>
        <p:guide pos="3840"/>
        <p:guide pos="7224"/>
        <p:guide orient="horz" pos="408"/>
        <p:guide orient="horz" pos="1392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29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Staal" userId="93bc9f34-fa54-4572-91c6-71077f2f833d" providerId="ADAL" clId="{6EC41A39-B476-47D4-9058-8ED0F98D8E8E}"/>
    <pc:docChg chg="undo custSel addSld delSld modSld sldOrd">
      <pc:chgData name="Jason Staal" userId="93bc9f34-fa54-4572-91c6-71077f2f833d" providerId="ADAL" clId="{6EC41A39-B476-47D4-9058-8ED0F98D8E8E}" dt="2025-05-20T12:07:51.295" v="1196" actId="115"/>
      <pc:docMkLst>
        <pc:docMk/>
      </pc:docMkLst>
      <pc:sldChg chg="addSp modSp mod">
        <pc:chgData name="Jason Staal" userId="93bc9f34-fa54-4572-91c6-71077f2f833d" providerId="ADAL" clId="{6EC41A39-B476-47D4-9058-8ED0F98D8E8E}" dt="2025-05-20T11:15:10.430" v="592" actId="20577"/>
        <pc:sldMkLst>
          <pc:docMk/>
          <pc:sldMk cId="4163351800" sldId="264"/>
        </pc:sldMkLst>
        <pc:spChg chg="mod">
          <ac:chgData name="Jason Staal" userId="93bc9f34-fa54-4572-91c6-71077f2f833d" providerId="ADAL" clId="{6EC41A39-B476-47D4-9058-8ED0F98D8E8E}" dt="2025-05-20T11:15:10.430" v="592" actId="20577"/>
          <ac:spMkLst>
            <pc:docMk/>
            <pc:sldMk cId="4163351800" sldId="264"/>
            <ac:spMk id="2" creationId="{5A9D881F-CA86-A4F1-802F-E64731BD288E}"/>
          </ac:spMkLst>
        </pc:spChg>
        <pc:inkChg chg="add">
          <ac:chgData name="Jason Staal" userId="93bc9f34-fa54-4572-91c6-71077f2f833d" providerId="ADAL" clId="{6EC41A39-B476-47D4-9058-8ED0F98D8E8E}" dt="2025-05-19T12:08:16.024" v="16"/>
          <ac:inkMkLst>
            <pc:docMk/>
            <pc:sldMk cId="4163351800" sldId="264"/>
            <ac:inkMk id="8" creationId="{D3D7B7E8-86F6-F017-AAAB-012C71967244}"/>
          </ac:inkMkLst>
        </pc:inkChg>
      </pc:sldChg>
      <pc:sldChg chg="modSp mod">
        <pc:chgData name="Jason Staal" userId="93bc9f34-fa54-4572-91c6-71077f2f833d" providerId="ADAL" clId="{6EC41A39-B476-47D4-9058-8ED0F98D8E8E}" dt="2025-05-19T12:12:18.293" v="19" actId="20577"/>
        <pc:sldMkLst>
          <pc:docMk/>
          <pc:sldMk cId="3925682039" sldId="266"/>
        </pc:sldMkLst>
        <pc:spChg chg="mod">
          <ac:chgData name="Jason Staal" userId="93bc9f34-fa54-4572-91c6-71077f2f833d" providerId="ADAL" clId="{6EC41A39-B476-47D4-9058-8ED0F98D8E8E}" dt="2025-05-19T12:12:18.293" v="19" actId="20577"/>
          <ac:spMkLst>
            <pc:docMk/>
            <pc:sldMk cId="3925682039" sldId="266"/>
            <ac:spMk id="12" creationId="{E46C7FB9-1D67-4C73-7AAC-B157D99BC809}"/>
          </ac:spMkLst>
        </pc:spChg>
      </pc:sldChg>
      <pc:sldChg chg="modSp mod">
        <pc:chgData name="Jason Staal" userId="93bc9f34-fa54-4572-91c6-71077f2f833d" providerId="ADAL" clId="{6EC41A39-B476-47D4-9058-8ED0F98D8E8E}" dt="2025-05-19T13:20:04.417" v="574" actId="20577"/>
        <pc:sldMkLst>
          <pc:docMk/>
          <pc:sldMk cId="3161219934" sldId="274"/>
        </pc:sldMkLst>
        <pc:spChg chg="mod">
          <ac:chgData name="Jason Staal" userId="93bc9f34-fa54-4572-91c6-71077f2f833d" providerId="ADAL" clId="{6EC41A39-B476-47D4-9058-8ED0F98D8E8E}" dt="2025-05-19T13:20:04.417" v="574" actId="20577"/>
          <ac:spMkLst>
            <pc:docMk/>
            <pc:sldMk cId="3161219934" sldId="274"/>
            <ac:spMk id="6" creationId="{7DA212DC-D3DD-DD6B-D644-0F7B9BA98E17}"/>
          </ac:spMkLst>
        </pc:spChg>
      </pc:sldChg>
      <pc:sldChg chg="addSp delSp modSp mod ord">
        <pc:chgData name="Jason Staal" userId="93bc9f34-fa54-4572-91c6-71077f2f833d" providerId="ADAL" clId="{6EC41A39-B476-47D4-9058-8ED0F98D8E8E}" dt="2025-05-20T11:14:41.139" v="580"/>
        <pc:sldMkLst>
          <pc:docMk/>
          <pc:sldMk cId="1343223353" sldId="278"/>
        </pc:sldMkLst>
        <pc:spChg chg="mod">
          <ac:chgData name="Jason Staal" userId="93bc9f34-fa54-4572-91c6-71077f2f833d" providerId="ADAL" clId="{6EC41A39-B476-47D4-9058-8ED0F98D8E8E}" dt="2025-05-19T10:47:25.646" v="15" actId="20577"/>
          <ac:spMkLst>
            <pc:docMk/>
            <pc:sldMk cId="1343223353" sldId="278"/>
            <ac:spMk id="4" creationId="{211A4FD7-CEE3-1B75-F3D1-DF6A03624927}"/>
          </ac:spMkLst>
        </pc:spChg>
        <pc:picChg chg="del">
          <ac:chgData name="Jason Staal" userId="93bc9f34-fa54-4572-91c6-71077f2f833d" providerId="ADAL" clId="{6EC41A39-B476-47D4-9058-8ED0F98D8E8E}" dt="2025-05-19T10:47:12.125" v="2" actId="478"/>
          <ac:picMkLst>
            <pc:docMk/>
            <pc:sldMk cId="1343223353" sldId="278"/>
            <ac:picMk id="1036" creationId="{49490551-DE6B-D2FD-2F3F-671037C368F3}"/>
          </ac:picMkLst>
        </pc:picChg>
        <pc:picChg chg="add mod">
          <ac:chgData name="Jason Staal" userId="93bc9f34-fa54-4572-91c6-71077f2f833d" providerId="ADAL" clId="{6EC41A39-B476-47D4-9058-8ED0F98D8E8E}" dt="2025-05-19T10:47:19.073" v="5" actId="1076"/>
          <ac:picMkLst>
            <pc:docMk/>
            <pc:sldMk cId="1343223353" sldId="278"/>
            <ac:picMk id="1038" creationId="{F1F6FBFC-D0F1-9B1E-703C-4BC664FE7EAD}"/>
          </ac:picMkLst>
        </pc:picChg>
      </pc:sldChg>
      <pc:sldChg chg="delSp modSp del mod ord">
        <pc:chgData name="Jason Staal" userId="93bc9f34-fa54-4572-91c6-71077f2f833d" providerId="ADAL" clId="{6EC41A39-B476-47D4-9058-8ED0F98D8E8E}" dt="2025-05-19T13:11:54.846" v="495" actId="47"/>
        <pc:sldMkLst>
          <pc:docMk/>
          <pc:sldMk cId="893108741" sldId="279"/>
        </pc:sldMkLst>
        <pc:spChg chg="mod">
          <ac:chgData name="Jason Staal" userId="93bc9f34-fa54-4572-91c6-71077f2f833d" providerId="ADAL" clId="{6EC41A39-B476-47D4-9058-8ED0F98D8E8E}" dt="2025-05-19T12:39:20.666" v="214" actId="207"/>
          <ac:spMkLst>
            <pc:docMk/>
            <pc:sldMk cId="893108741" sldId="279"/>
            <ac:spMk id="12" creationId="{84FA0F1E-A920-0194-981E-4B573643BB48}"/>
          </ac:spMkLst>
        </pc:spChg>
        <pc:spChg chg="mod">
          <ac:chgData name="Jason Staal" userId="93bc9f34-fa54-4572-91c6-71077f2f833d" providerId="ADAL" clId="{6EC41A39-B476-47D4-9058-8ED0F98D8E8E}" dt="2025-05-19T12:38:10.321" v="151" actId="20577"/>
          <ac:spMkLst>
            <pc:docMk/>
            <pc:sldMk cId="893108741" sldId="279"/>
            <ac:spMk id="13" creationId="{E729A509-992F-8C10-902D-182448B5A1AE}"/>
          </ac:spMkLst>
        </pc:spChg>
        <pc:spChg chg="del mod">
          <ac:chgData name="Jason Staal" userId="93bc9f34-fa54-4572-91c6-71077f2f833d" providerId="ADAL" clId="{6EC41A39-B476-47D4-9058-8ED0F98D8E8E}" dt="2025-05-19T12:35:25.817" v="103" actId="478"/>
          <ac:spMkLst>
            <pc:docMk/>
            <pc:sldMk cId="893108741" sldId="279"/>
            <ac:spMk id="17" creationId="{E46CC291-411B-349C-8657-ED39C084F877}"/>
          </ac:spMkLst>
        </pc:spChg>
      </pc:sldChg>
      <pc:sldChg chg="addSp delSp modSp mod ord">
        <pc:chgData name="Jason Staal" userId="93bc9f34-fa54-4572-91c6-71077f2f833d" providerId="ADAL" clId="{6EC41A39-B476-47D4-9058-8ED0F98D8E8E}" dt="2025-05-20T11:14:48.747" v="582"/>
        <pc:sldMkLst>
          <pc:docMk/>
          <pc:sldMk cId="452850806" sldId="283"/>
        </pc:sldMkLst>
        <pc:spChg chg="mod">
          <ac:chgData name="Jason Staal" userId="93bc9f34-fa54-4572-91c6-71077f2f833d" providerId="ADAL" clId="{6EC41A39-B476-47D4-9058-8ED0F98D8E8E}" dt="2025-05-19T13:12:33.147" v="537" actId="20577"/>
          <ac:spMkLst>
            <pc:docMk/>
            <pc:sldMk cId="452850806" sldId="283"/>
            <ac:spMk id="4" creationId="{EBBAF7CB-A8CE-582C-C1DB-E6D72AC69A46}"/>
          </ac:spMkLst>
        </pc:spChg>
        <pc:spChg chg="add del mod">
          <ac:chgData name="Jason Staal" userId="93bc9f34-fa54-4572-91c6-71077f2f833d" providerId="ADAL" clId="{6EC41A39-B476-47D4-9058-8ED0F98D8E8E}" dt="2025-05-19T13:12:54.747" v="560" actId="20577"/>
          <ac:spMkLst>
            <pc:docMk/>
            <pc:sldMk cId="452850806" sldId="283"/>
            <ac:spMk id="7" creationId="{A2545FBC-2F5C-8772-F385-63E103558308}"/>
          </ac:spMkLst>
        </pc:spChg>
        <pc:spChg chg="add del mod">
          <ac:chgData name="Jason Staal" userId="93bc9f34-fa54-4572-91c6-71077f2f833d" providerId="ADAL" clId="{6EC41A39-B476-47D4-9058-8ED0F98D8E8E}" dt="2025-05-19T13:12:45.683" v="539" actId="478"/>
          <ac:spMkLst>
            <pc:docMk/>
            <pc:sldMk cId="452850806" sldId="283"/>
            <ac:spMk id="9" creationId="{FD5D8BF7-F4FD-F2B4-352F-65BE13A750F5}"/>
          </ac:spMkLst>
        </pc:spChg>
      </pc:sldChg>
      <pc:sldChg chg="modSp mod">
        <pc:chgData name="Jason Staal" userId="93bc9f34-fa54-4572-91c6-71077f2f833d" providerId="ADAL" clId="{6EC41A39-B476-47D4-9058-8ED0F98D8E8E}" dt="2025-05-20T12:07:51.295" v="1196" actId="115"/>
        <pc:sldMkLst>
          <pc:docMk/>
          <pc:sldMk cId="608208049" sldId="286"/>
        </pc:sldMkLst>
        <pc:spChg chg="mod">
          <ac:chgData name="Jason Staal" userId="93bc9f34-fa54-4572-91c6-71077f2f833d" providerId="ADAL" clId="{6EC41A39-B476-47D4-9058-8ED0F98D8E8E}" dt="2025-05-20T12:07:51.295" v="1196" actId="115"/>
          <ac:spMkLst>
            <pc:docMk/>
            <pc:sldMk cId="608208049" sldId="286"/>
            <ac:spMk id="12" creationId="{E2513B07-5FC7-DCD3-5D49-044D82A47F2D}"/>
          </ac:spMkLst>
        </pc:spChg>
      </pc:sldChg>
      <pc:sldChg chg="modSp mod">
        <pc:chgData name="Jason Staal" userId="93bc9f34-fa54-4572-91c6-71077f2f833d" providerId="ADAL" clId="{6EC41A39-B476-47D4-9058-8ED0F98D8E8E}" dt="2025-05-19T12:22:44.876" v="98" actId="20577"/>
        <pc:sldMkLst>
          <pc:docMk/>
          <pc:sldMk cId="503389378" sldId="287"/>
        </pc:sldMkLst>
        <pc:spChg chg="mod">
          <ac:chgData name="Jason Staal" userId="93bc9f34-fa54-4572-91c6-71077f2f833d" providerId="ADAL" clId="{6EC41A39-B476-47D4-9058-8ED0F98D8E8E}" dt="2025-05-19T12:22:44.876" v="98" actId="20577"/>
          <ac:spMkLst>
            <pc:docMk/>
            <pc:sldMk cId="503389378" sldId="287"/>
            <ac:spMk id="2" creationId="{1624397D-90E1-8E71-4E95-6997FD9DCB51}"/>
          </ac:spMkLst>
        </pc:spChg>
      </pc:sldChg>
      <pc:sldChg chg="modSp mod">
        <pc:chgData name="Jason Staal" userId="93bc9f34-fa54-4572-91c6-71077f2f833d" providerId="ADAL" clId="{6EC41A39-B476-47D4-9058-8ED0F98D8E8E}" dt="2025-05-20T11:29:22.969" v="733" actId="20577"/>
        <pc:sldMkLst>
          <pc:docMk/>
          <pc:sldMk cId="998644475" sldId="288"/>
        </pc:sldMkLst>
        <pc:spChg chg="mod">
          <ac:chgData name="Jason Staal" userId="93bc9f34-fa54-4572-91c6-71077f2f833d" providerId="ADAL" clId="{6EC41A39-B476-47D4-9058-8ED0F98D8E8E}" dt="2025-05-20T11:29:22.969" v="733" actId="20577"/>
          <ac:spMkLst>
            <pc:docMk/>
            <pc:sldMk cId="998644475" sldId="288"/>
            <ac:spMk id="4" creationId="{F1C23C5B-3639-A261-6E0D-E4B46DF5D49C}"/>
          </ac:spMkLst>
        </pc:spChg>
      </pc:sldChg>
      <pc:sldChg chg="del">
        <pc:chgData name="Jason Staal" userId="93bc9f34-fa54-4572-91c6-71077f2f833d" providerId="ADAL" clId="{6EC41A39-B476-47D4-9058-8ED0F98D8E8E}" dt="2025-05-19T12:24:11.363" v="99" actId="47"/>
        <pc:sldMkLst>
          <pc:docMk/>
          <pc:sldMk cId="2714388160" sldId="289"/>
        </pc:sldMkLst>
      </pc:sldChg>
      <pc:sldChg chg="ord">
        <pc:chgData name="Jason Staal" userId="93bc9f34-fa54-4572-91c6-71077f2f833d" providerId="ADAL" clId="{6EC41A39-B476-47D4-9058-8ED0F98D8E8E}" dt="2025-05-19T12:34:33.762" v="101"/>
        <pc:sldMkLst>
          <pc:docMk/>
          <pc:sldMk cId="1496865611" sldId="291"/>
        </pc:sldMkLst>
      </pc:sldChg>
      <pc:sldChg chg="addSp delSp modSp new del mod">
        <pc:chgData name="Jason Staal" userId="93bc9f34-fa54-4572-91c6-71077f2f833d" providerId="ADAL" clId="{6EC41A39-B476-47D4-9058-8ED0F98D8E8E}" dt="2025-05-19T13:02:29.362" v="382" actId="47"/>
        <pc:sldMkLst>
          <pc:docMk/>
          <pc:sldMk cId="1750405249" sldId="292"/>
        </pc:sldMkLst>
        <pc:spChg chg="del">
          <ac:chgData name="Jason Staal" userId="93bc9f34-fa54-4572-91c6-71077f2f833d" providerId="ADAL" clId="{6EC41A39-B476-47D4-9058-8ED0F98D8E8E}" dt="2025-05-19T12:41:00.173" v="218" actId="478"/>
          <ac:spMkLst>
            <pc:docMk/>
            <pc:sldMk cId="1750405249" sldId="292"/>
            <ac:spMk id="2" creationId="{2659B93C-8B9D-E9A4-07FA-6DFBA4BEFC9B}"/>
          </ac:spMkLst>
        </pc:spChg>
        <pc:spChg chg="mod">
          <ac:chgData name="Jason Staal" userId="93bc9f34-fa54-4572-91c6-71077f2f833d" providerId="ADAL" clId="{6EC41A39-B476-47D4-9058-8ED0F98D8E8E}" dt="2025-05-19T12:46:23.679" v="314" actId="20577"/>
          <ac:spMkLst>
            <pc:docMk/>
            <pc:sldMk cId="1750405249" sldId="292"/>
            <ac:spMk id="3" creationId="{AF62B54D-B89A-B6D5-4400-497D40F4CA0C}"/>
          </ac:spMkLst>
        </pc:spChg>
        <pc:spChg chg="add mod">
          <ac:chgData name="Jason Staal" userId="93bc9f34-fa54-4572-91c6-71077f2f833d" providerId="ADAL" clId="{6EC41A39-B476-47D4-9058-8ED0F98D8E8E}" dt="2025-05-19T12:40:57.161" v="217" actId="1076"/>
          <ac:spMkLst>
            <pc:docMk/>
            <pc:sldMk cId="1750405249" sldId="292"/>
            <ac:spMk id="4" creationId="{CDA2C274-B36E-50CB-781C-146337DBC5BA}"/>
          </ac:spMkLst>
        </pc:spChg>
        <pc:spChg chg="add mod">
          <ac:chgData name="Jason Staal" userId="93bc9f34-fa54-4572-91c6-71077f2f833d" providerId="ADAL" clId="{6EC41A39-B476-47D4-9058-8ED0F98D8E8E}" dt="2025-05-19T12:41:48.779" v="238" actId="20577"/>
          <ac:spMkLst>
            <pc:docMk/>
            <pc:sldMk cId="1750405249" sldId="292"/>
            <ac:spMk id="5" creationId="{E1B58C35-989E-7606-17CA-F61CD19784FB}"/>
          </ac:spMkLst>
        </pc:spChg>
        <pc:spChg chg="add del mod">
          <ac:chgData name="Jason Staal" userId="93bc9f34-fa54-4572-91c6-71077f2f833d" providerId="ADAL" clId="{6EC41A39-B476-47D4-9058-8ED0F98D8E8E}" dt="2025-05-19T12:44:43.186" v="269"/>
          <ac:spMkLst>
            <pc:docMk/>
            <pc:sldMk cId="1750405249" sldId="292"/>
            <ac:spMk id="7" creationId="{55CC94B1-85DD-6DE4-1E78-F2297094991F}"/>
          </ac:spMkLst>
        </pc:spChg>
      </pc:sldChg>
      <pc:sldChg chg="addSp delSp modSp new mod">
        <pc:chgData name="Jason Staal" userId="93bc9f34-fa54-4572-91c6-71077f2f833d" providerId="ADAL" clId="{6EC41A39-B476-47D4-9058-8ED0F98D8E8E}" dt="2025-05-19T13:10:34.699" v="494" actId="20577"/>
        <pc:sldMkLst>
          <pc:docMk/>
          <pc:sldMk cId="2617713008" sldId="293"/>
        </pc:sldMkLst>
        <pc:spChg chg="del">
          <ac:chgData name="Jason Staal" userId="93bc9f34-fa54-4572-91c6-71077f2f833d" providerId="ADAL" clId="{6EC41A39-B476-47D4-9058-8ED0F98D8E8E}" dt="2025-05-19T13:00:18.302" v="381" actId="478"/>
          <ac:spMkLst>
            <pc:docMk/>
            <pc:sldMk cId="2617713008" sldId="293"/>
            <ac:spMk id="2" creationId="{F897E04F-19E6-B93B-2DBA-F7DAC53AD7D2}"/>
          </ac:spMkLst>
        </pc:spChg>
        <pc:spChg chg="mod">
          <ac:chgData name="Jason Staal" userId="93bc9f34-fa54-4572-91c6-71077f2f833d" providerId="ADAL" clId="{6EC41A39-B476-47D4-9058-8ED0F98D8E8E}" dt="2025-05-19T13:07:46.446" v="449" actId="20577"/>
          <ac:spMkLst>
            <pc:docMk/>
            <pc:sldMk cId="2617713008" sldId="293"/>
            <ac:spMk id="3" creationId="{EF098C34-8A7F-C280-DFC5-8784A1C6F266}"/>
          </ac:spMkLst>
        </pc:spChg>
        <pc:spChg chg="del mod">
          <ac:chgData name="Jason Staal" userId="93bc9f34-fa54-4572-91c6-71077f2f833d" providerId="ADAL" clId="{6EC41A39-B476-47D4-9058-8ED0F98D8E8E}" dt="2025-05-19T13:00:16.426" v="380" actId="478"/>
          <ac:spMkLst>
            <pc:docMk/>
            <pc:sldMk cId="2617713008" sldId="293"/>
            <ac:spMk id="4" creationId="{8B9ED564-F6CD-7C91-DD95-4A02E222C826}"/>
          </ac:spMkLst>
        </pc:spChg>
        <pc:spChg chg="add del mod">
          <ac:chgData name="Jason Staal" userId="93bc9f34-fa54-4572-91c6-71077f2f833d" providerId="ADAL" clId="{6EC41A39-B476-47D4-9058-8ED0F98D8E8E}" dt="2025-05-19T12:46:47.477" v="315" actId="478"/>
          <ac:spMkLst>
            <pc:docMk/>
            <pc:sldMk cId="2617713008" sldId="293"/>
            <ac:spMk id="6" creationId="{8AE0936E-5077-6E1A-7B00-A37310DEA594}"/>
          </ac:spMkLst>
        </pc:spChg>
        <pc:spChg chg="add del mod">
          <ac:chgData name="Jason Staal" userId="93bc9f34-fa54-4572-91c6-71077f2f833d" providerId="ADAL" clId="{6EC41A39-B476-47D4-9058-8ED0F98D8E8E}" dt="2025-05-19T13:07:42.586" v="437"/>
          <ac:spMkLst>
            <pc:docMk/>
            <pc:sldMk cId="2617713008" sldId="293"/>
            <ac:spMk id="8" creationId="{7DD16FD3-46EB-D6F6-1546-DEFAB417790D}"/>
          </ac:spMkLst>
        </pc:spChg>
        <pc:spChg chg="add del mod">
          <ac:chgData name="Jason Staal" userId="93bc9f34-fa54-4572-91c6-71077f2f833d" providerId="ADAL" clId="{6EC41A39-B476-47D4-9058-8ED0F98D8E8E}" dt="2025-05-19T13:07:12.988" v="403" actId="478"/>
          <ac:spMkLst>
            <pc:docMk/>
            <pc:sldMk cId="2617713008" sldId="293"/>
            <ac:spMk id="10" creationId="{DA947F87-3C55-87CC-71B8-2002B3B83401}"/>
          </ac:spMkLst>
        </pc:spChg>
        <pc:spChg chg="add mod">
          <ac:chgData name="Jason Staal" userId="93bc9f34-fa54-4572-91c6-71077f2f833d" providerId="ADAL" clId="{6EC41A39-B476-47D4-9058-8ED0F98D8E8E}" dt="2025-05-19T13:10:34.699" v="494" actId="20577"/>
          <ac:spMkLst>
            <pc:docMk/>
            <pc:sldMk cId="2617713008" sldId="293"/>
            <ac:spMk id="12" creationId="{A8227C91-0352-CCE6-73EB-B83D883D97ED}"/>
          </ac:spMkLst>
        </pc:spChg>
      </pc:sldChg>
      <pc:sldChg chg="delSp modSp new del mod">
        <pc:chgData name="Jason Staal" userId="93bc9f34-fa54-4572-91c6-71077f2f833d" providerId="ADAL" clId="{6EC41A39-B476-47D4-9058-8ED0F98D8E8E}" dt="2025-05-20T11:29:24.902" v="734" actId="47"/>
        <pc:sldMkLst>
          <pc:docMk/>
          <pc:sldMk cId="3009796826" sldId="294"/>
        </pc:sldMkLst>
        <pc:spChg chg="del mod">
          <ac:chgData name="Jason Staal" userId="93bc9f34-fa54-4572-91c6-71077f2f833d" providerId="ADAL" clId="{6EC41A39-B476-47D4-9058-8ED0F98D8E8E}" dt="2025-05-19T13:20:52.810" v="578" actId="478"/>
          <ac:spMkLst>
            <pc:docMk/>
            <pc:sldMk cId="3009796826" sldId="294"/>
            <ac:spMk id="5" creationId="{65005EEA-617D-DCDF-6B48-C845E41A11C8}"/>
          </ac:spMkLst>
        </pc:spChg>
      </pc:sldChg>
      <pc:sldChg chg="addSp delSp modSp new mod ord">
        <pc:chgData name="Jason Staal" userId="93bc9f34-fa54-4572-91c6-71077f2f833d" providerId="ADAL" clId="{6EC41A39-B476-47D4-9058-8ED0F98D8E8E}" dt="2025-05-20T11:22:16.264" v="613"/>
        <pc:sldMkLst>
          <pc:docMk/>
          <pc:sldMk cId="3033493827" sldId="295"/>
        </pc:sldMkLst>
        <pc:spChg chg="mod">
          <ac:chgData name="Jason Staal" userId="93bc9f34-fa54-4572-91c6-71077f2f833d" providerId="ADAL" clId="{6EC41A39-B476-47D4-9058-8ED0F98D8E8E}" dt="2025-05-20T11:21:16.245" v="607" actId="20577"/>
          <ac:spMkLst>
            <pc:docMk/>
            <pc:sldMk cId="3033493827" sldId="295"/>
            <ac:spMk id="2" creationId="{0086A048-F1C5-55FC-3690-C84F099FFC46}"/>
          </ac:spMkLst>
        </pc:spChg>
        <pc:spChg chg="del">
          <ac:chgData name="Jason Staal" userId="93bc9f34-fa54-4572-91c6-71077f2f833d" providerId="ADAL" clId="{6EC41A39-B476-47D4-9058-8ED0F98D8E8E}" dt="2025-05-20T11:22:02.546" v="609"/>
          <ac:spMkLst>
            <pc:docMk/>
            <pc:sldMk cId="3033493827" sldId="295"/>
            <ac:spMk id="3" creationId="{72AE79EE-4AB7-1D50-12B3-1CF6ADE7609C}"/>
          </ac:spMkLst>
        </pc:spChg>
        <pc:spChg chg="del">
          <ac:chgData name="Jason Staal" userId="93bc9f34-fa54-4572-91c6-71077f2f833d" providerId="ADAL" clId="{6EC41A39-B476-47D4-9058-8ED0F98D8E8E}" dt="2025-05-20T11:21:20.418" v="608" actId="478"/>
          <ac:spMkLst>
            <pc:docMk/>
            <pc:sldMk cId="3033493827" sldId="295"/>
            <ac:spMk id="5" creationId="{25330E4C-CD84-A8D7-469E-817C9AD1A714}"/>
          </ac:spMkLst>
        </pc:spChg>
        <pc:picChg chg="add mod">
          <ac:chgData name="Jason Staal" userId="93bc9f34-fa54-4572-91c6-71077f2f833d" providerId="ADAL" clId="{6EC41A39-B476-47D4-9058-8ED0F98D8E8E}" dt="2025-05-20T11:22:08.232" v="611" actId="1076"/>
          <ac:picMkLst>
            <pc:docMk/>
            <pc:sldMk cId="3033493827" sldId="295"/>
            <ac:picMk id="10242" creationId="{C8CC0F93-8C69-349A-3845-D7C8D4C989FD}"/>
          </ac:picMkLst>
        </pc:picChg>
      </pc:sldChg>
      <pc:sldChg chg="delSp modSp new del mod">
        <pc:chgData name="Jason Staal" userId="93bc9f34-fa54-4572-91c6-71077f2f833d" providerId="ADAL" clId="{6EC41A39-B476-47D4-9058-8ED0F98D8E8E}" dt="2025-05-20T11:21:09.595" v="596" actId="47"/>
        <pc:sldMkLst>
          <pc:docMk/>
          <pc:sldMk cId="3376947473" sldId="295"/>
        </pc:sldMkLst>
        <pc:spChg chg="del mod">
          <ac:chgData name="Jason Staal" userId="93bc9f34-fa54-4572-91c6-71077f2f833d" providerId="ADAL" clId="{6EC41A39-B476-47D4-9058-8ED0F98D8E8E}" dt="2025-05-20T11:20:51.528" v="595" actId="478"/>
          <ac:spMkLst>
            <pc:docMk/>
            <pc:sldMk cId="3376947473" sldId="295"/>
            <ac:spMk id="3" creationId="{9998A38A-F819-5F67-BA86-CDB92EAE2A53}"/>
          </ac:spMkLst>
        </pc:spChg>
      </pc:sldChg>
      <pc:sldChg chg="addSp delSp modSp new mod">
        <pc:chgData name="Jason Staal" userId="93bc9f34-fa54-4572-91c6-71077f2f833d" providerId="ADAL" clId="{6EC41A39-B476-47D4-9058-8ED0F98D8E8E}" dt="2025-05-20T11:58:41.619" v="1195" actId="20577"/>
        <pc:sldMkLst>
          <pc:docMk/>
          <pc:sldMk cId="2404801633" sldId="296"/>
        </pc:sldMkLst>
        <pc:spChg chg="del">
          <ac:chgData name="Jason Staal" userId="93bc9f34-fa54-4572-91c6-71077f2f833d" providerId="ADAL" clId="{6EC41A39-B476-47D4-9058-8ED0F98D8E8E}" dt="2025-05-20T11:34:43.764" v="873" actId="478"/>
          <ac:spMkLst>
            <pc:docMk/>
            <pc:sldMk cId="2404801633" sldId="296"/>
            <ac:spMk id="3" creationId="{607B2118-D474-3A45-80E6-40E09E836357}"/>
          </ac:spMkLst>
        </pc:spChg>
        <pc:spChg chg="add del mod">
          <ac:chgData name="Jason Staal" userId="93bc9f34-fa54-4572-91c6-71077f2f833d" providerId="ADAL" clId="{6EC41A39-B476-47D4-9058-8ED0F98D8E8E}" dt="2025-05-20T11:58:41.619" v="1195" actId="20577"/>
          <ac:spMkLst>
            <pc:docMk/>
            <pc:sldMk cId="2404801633" sldId="296"/>
            <ac:spMk id="4" creationId="{DE6BB677-6A45-8586-8A42-F5AA44785B87}"/>
          </ac:spMkLst>
        </pc:spChg>
        <pc:spChg chg="mod">
          <ac:chgData name="Jason Staal" userId="93bc9f34-fa54-4572-91c6-71077f2f833d" providerId="ADAL" clId="{6EC41A39-B476-47D4-9058-8ED0F98D8E8E}" dt="2025-05-20T11:32:18.604" v="751" actId="20577"/>
          <ac:spMkLst>
            <pc:docMk/>
            <pc:sldMk cId="2404801633" sldId="296"/>
            <ac:spMk id="5" creationId="{7657ACC8-3E85-591A-6AE1-12506473DF26}"/>
          </ac:spMkLst>
        </pc:spChg>
        <pc:spChg chg="del mod">
          <ac:chgData name="Jason Staal" userId="93bc9f34-fa54-4572-91c6-71077f2f833d" providerId="ADAL" clId="{6EC41A39-B476-47D4-9058-8ED0F98D8E8E}" dt="2025-05-20T11:57:58.841" v="1189" actId="478"/>
          <ac:spMkLst>
            <pc:docMk/>
            <pc:sldMk cId="2404801633" sldId="296"/>
            <ac:spMk id="6" creationId="{9756705F-9107-D280-0D90-97AD2632CB7D}"/>
          </ac:spMkLst>
        </pc:spChg>
        <pc:spChg chg="add del mod">
          <ac:chgData name="Jason Staal" userId="93bc9f34-fa54-4572-91c6-71077f2f833d" providerId="ADAL" clId="{6EC41A39-B476-47D4-9058-8ED0F98D8E8E}" dt="2025-05-20T11:34:40.625" v="872" actId="478"/>
          <ac:spMkLst>
            <pc:docMk/>
            <pc:sldMk cId="2404801633" sldId="296"/>
            <ac:spMk id="8" creationId="{34C5D256-335B-859C-2BFB-45EABAB44952}"/>
          </ac:spMkLst>
        </pc:spChg>
        <pc:picChg chg="add del mod">
          <ac:chgData name="Jason Staal" userId="93bc9f34-fa54-4572-91c6-71077f2f833d" providerId="ADAL" clId="{6EC41A39-B476-47D4-9058-8ED0F98D8E8E}" dt="2025-05-20T11:41:56.748" v="875" actId="478"/>
          <ac:picMkLst>
            <pc:docMk/>
            <pc:sldMk cId="2404801633" sldId="296"/>
            <ac:picMk id="11266" creationId="{7D05026E-23F5-79DD-828B-89A0C8EBC428}"/>
          </ac:picMkLst>
        </pc:picChg>
      </pc:sldChg>
      <pc:sldChg chg="addSp delSp modSp new mod">
        <pc:chgData name="Jason Staal" userId="93bc9f34-fa54-4572-91c6-71077f2f833d" providerId="ADAL" clId="{6EC41A39-B476-47D4-9058-8ED0F98D8E8E}" dt="2025-05-20T11:57:30.015" v="1188" actId="20577"/>
        <pc:sldMkLst>
          <pc:docMk/>
          <pc:sldMk cId="1103061975" sldId="297"/>
        </pc:sldMkLst>
        <pc:spChg chg="mod">
          <ac:chgData name="Jason Staal" userId="93bc9f34-fa54-4572-91c6-71077f2f833d" providerId="ADAL" clId="{6EC41A39-B476-47D4-9058-8ED0F98D8E8E}" dt="2025-05-20T11:57:30.015" v="1188" actId="20577"/>
          <ac:spMkLst>
            <pc:docMk/>
            <pc:sldMk cId="1103061975" sldId="297"/>
            <ac:spMk id="2" creationId="{2089CF7C-D867-42D2-1F79-BA5D9A6F653F}"/>
          </ac:spMkLst>
        </pc:spChg>
        <pc:spChg chg="add del mod">
          <ac:chgData name="Jason Staal" userId="93bc9f34-fa54-4572-91c6-71077f2f833d" providerId="ADAL" clId="{6EC41A39-B476-47D4-9058-8ED0F98D8E8E}" dt="2025-05-20T11:55:58.319" v="1169" actId="20577"/>
          <ac:spMkLst>
            <pc:docMk/>
            <pc:sldMk cId="1103061975" sldId="297"/>
            <ac:spMk id="3" creationId="{42F19CF0-38D2-0D68-CF5C-382FEF4EDADD}"/>
          </ac:spMkLst>
        </pc:spChg>
        <pc:spChg chg="del">
          <ac:chgData name="Jason Staal" userId="93bc9f34-fa54-4572-91c6-71077f2f833d" providerId="ADAL" clId="{6EC41A39-B476-47D4-9058-8ED0F98D8E8E}" dt="2025-05-20T11:52:55.867" v="887" actId="478"/>
          <ac:spMkLst>
            <pc:docMk/>
            <pc:sldMk cId="1103061975" sldId="297"/>
            <ac:spMk id="4" creationId="{E410A0BE-4CAB-F3E4-97B9-3CF31E111817}"/>
          </ac:spMkLst>
        </pc:spChg>
        <pc:spChg chg="del">
          <ac:chgData name="Jason Staal" userId="93bc9f34-fa54-4572-91c6-71077f2f833d" providerId="ADAL" clId="{6EC41A39-B476-47D4-9058-8ED0F98D8E8E}" dt="2025-05-20T11:52:50.522" v="886" actId="478"/>
          <ac:spMkLst>
            <pc:docMk/>
            <pc:sldMk cId="1103061975" sldId="297"/>
            <ac:spMk id="5" creationId="{D0F995CD-715E-3D3F-83F0-70EA58FBE66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5127BB8-36A9-6BFA-7007-D84F312706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55923C2-8767-F856-585C-DC1948C11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pPr rtl="0"/>
            <a:fld id="{32AC84B2-7162-4F5D-B905-B9A5FF8B643E}" type="datetime1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8407F-B311-7FF6-2ACB-3FAF0BF3AB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7B6A444-69DF-AE10-DCD7-A23AEE20CA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B3BF5047-6CED-44CC-A86C-D48A653D0A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73914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5-05-19T12:07:33.9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32513 13279 0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pPr rtl="0"/>
            <a:fld id="{8C5E18A7-986C-4E19-8EE7-F4365FF53940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339D21CC-DD94-204E-93C8-E1AAF3084C8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05100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sz="1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304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593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68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274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8592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559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11CCE-1A66-2F7E-1FD7-70F51A6EE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64E434-8899-16B9-DC15-10DDC00A9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AAB5BBF-BB63-D3C8-C71E-3C6CD0B84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5BD2DF-E6BD-4CFA-3E83-6B1AAEEC5F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647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339D21CC-DD94-204E-93C8-E1AAF3084C8D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8687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.svg"/><Relationship Id="rId5" Type="http://schemas.openxmlformats.org/officeDocument/2006/relationships/image" Target="../media/image6.sv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9.svg"/><Relationship Id="rId7" Type="http://schemas.openxmlformats.org/officeDocument/2006/relationships/image" Target="../media/image18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23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.sv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1B4A24E8-C109-4F3A-CEE5-84689AA13B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9" b="27959"/>
          <a:stretch>
            <a:fillRect/>
          </a:stretch>
        </p:blipFill>
        <p:spPr>
          <a:xfrm>
            <a:off x="9830598" y="1496755"/>
            <a:ext cx="2361462" cy="5361246"/>
          </a:xfrm>
          <a:custGeom>
            <a:avLst/>
            <a:gdLst>
              <a:gd name="connsiteX0" fmla="*/ 0 w 2361462"/>
              <a:gd name="connsiteY0" fmla="*/ 0 h 5361246"/>
              <a:gd name="connsiteX1" fmla="*/ 2361462 w 2361462"/>
              <a:gd name="connsiteY1" fmla="*/ 0 h 5361246"/>
              <a:gd name="connsiteX2" fmla="*/ 2361462 w 2361462"/>
              <a:gd name="connsiteY2" fmla="*/ 5361246 h 5361246"/>
              <a:gd name="connsiteX3" fmla="*/ 0 w 2361462"/>
              <a:gd name="connsiteY3" fmla="*/ 5361246 h 536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1462" h="5361246">
                <a:moveTo>
                  <a:pt x="0" y="0"/>
                </a:moveTo>
                <a:lnTo>
                  <a:pt x="2361462" y="0"/>
                </a:lnTo>
                <a:lnTo>
                  <a:pt x="2361462" y="5361246"/>
                </a:lnTo>
                <a:lnTo>
                  <a:pt x="0" y="5361246"/>
                </a:lnTo>
                <a:close/>
              </a:path>
            </a:pathLst>
          </a:cu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9497D1C-2169-2658-B8BB-0495216A4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0421" b="19612"/>
          <a:stretch>
            <a:fillRect/>
          </a:stretch>
        </p:blipFill>
        <p:spPr>
          <a:xfrm>
            <a:off x="10352634" y="2036470"/>
            <a:ext cx="1839366" cy="4821530"/>
          </a:xfrm>
          <a:custGeom>
            <a:avLst/>
            <a:gdLst>
              <a:gd name="connsiteX0" fmla="*/ 0 w 1777810"/>
              <a:gd name="connsiteY0" fmla="*/ 0 h 4821530"/>
              <a:gd name="connsiteX1" fmla="*/ 1777810 w 1777810"/>
              <a:gd name="connsiteY1" fmla="*/ 0 h 4821530"/>
              <a:gd name="connsiteX2" fmla="*/ 1777810 w 1777810"/>
              <a:gd name="connsiteY2" fmla="*/ 4821530 h 4821530"/>
              <a:gd name="connsiteX3" fmla="*/ 0 w 1777810"/>
              <a:gd name="connsiteY3" fmla="*/ 4821530 h 482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10" h="4821530">
                <a:moveTo>
                  <a:pt x="0" y="0"/>
                </a:moveTo>
                <a:lnTo>
                  <a:pt x="1777810" y="0"/>
                </a:lnTo>
                <a:lnTo>
                  <a:pt x="1777810" y="4821530"/>
                </a:lnTo>
                <a:lnTo>
                  <a:pt x="0" y="4821530"/>
                </a:lnTo>
                <a:close/>
              </a:path>
            </a:pathLst>
          </a:cu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A85067D-406E-8FBD-CAD7-FC3FEDE410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4917240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CC84229-A616-7DBF-80DE-339B893E9C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6010" t="41466"/>
          <a:stretch>
            <a:fillRect/>
          </a:stretch>
        </p:blipFill>
        <p:spPr>
          <a:xfrm>
            <a:off x="2" y="2"/>
            <a:ext cx="3767431" cy="1009819"/>
          </a:xfrm>
          <a:custGeom>
            <a:avLst/>
            <a:gdLst>
              <a:gd name="connsiteX0" fmla="*/ 0 w 3767431"/>
              <a:gd name="connsiteY0" fmla="*/ 0 h 1009819"/>
              <a:gd name="connsiteX1" fmla="*/ 3767431 w 3767431"/>
              <a:gd name="connsiteY1" fmla="*/ 0 h 1009819"/>
              <a:gd name="connsiteX2" fmla="*/ 3767431 w 3767431"/>
              <a:gd name="connsiteY2" fmla="*/ 1009819 h 1009819"/>
              <a:gd name="connsiteX3" fmla="*/ 0 w 3767431"/>
              <a:gd name="connsiteY3" fmla="*/ 1009819 h 100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7431" h="1009819">
                <a:moveTo>
                  <a:pt x="0" y="0"/>
                </a:moveTo>
                <a:lnTo>
                  <a:pt x="3767431" y="0"/>
                </a:lnTo>
                <a:lnTo>
                  <a:pt x="3767431" y="1009819"/>
                </a:lnTo>
                <a:lnTo>
                  <a:pt x="0" y="1009819"/>
                </a:lnTo>
                <a:close/>
              </a:path>
            </a:pathLst>
          </a:cu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FF238C4-81CD-3A8B-6CD4-36EC3C74A8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5590419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sp>
        <p:nvSpPr>
          <p:cNvPr id="18" name="Ovaal 17">
            <a:extLst>
              <a:ext uri="{FF2B5EF4-FFF2-40B4-BE49-F238E27FC236}">
                <a16:creationId xmlns:a16="http://schemas.microsoft.com/office/drawing/2014/main" id="{63E3A363-145F-206F-266C-B9E2B0FAB7DD}"/>
              </a:ext>
            </a:extLst>
          </p:cNvPr>
          <p:cNvSpPr/>
          <p:nvPr userDrawn="1"/>
        </p:nvSpPr>
        <p:spPr>
          <a:xfrm>
            <a:off x="9250598" y="471605"/>
            <a:ext cx="2157097" cy="2157097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3DE02E05-595A-16CF-6266-62538DFC16D0}"/>
              </a:ext>
            </a:extLst>
          </p:cNvPr>
          <p:cNvSpPr/>
          <p:nvPr userDrawn="1"/>
        </p:nvSpPr>
        <p:spPr>
          <a:xfrm>
            <a:off x="7940285" y="4985135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3D85649E-04BD-5186-BD79-8AA93DD3249B}"/>
              </a:ext>
            </a:extLst>
          </p:cNvPr>
          <p:cNvSpPr/>
          <p:nvPr userDrawn="1"/>
        </p:nvSpPr>
        <p:spPr>
          <a:xfrm>
            <a:off x="7940285" y="5679283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253DCF60-4DBD-60A8-147B-E448AF1810D5}"/>
              </a:ext>
            </a:extLst>
          </p:cNvPr>
          <p:cNvSpPr/>
          <p:nvPr userDrawn="1"/>
        </p:nvSpPr>
        <p:spPr>
          <a:xfrm>
            <a:off x="2930516" y="246834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69CAD9A-42EA-5081-7FB2-7E583DDE1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912" y="2359152"/>
            <a:ext cx="6528816" cy="1883664"/>
          </a:xfrm>
        </p:spPr>
        <p:txBody>
          <a:bodyPr rtlCol="0" anchor="t">
            <a:noAutofit/>
          </a:bodyPr>
          <a:lstStyle>
            <a:lvl1pPr algn="l">
              <a:defRPr lang="nl-NL" sz="59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55B3C71F-CB44-ACA0-AF0E-CD2A4DA71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912" y="1947672"/>
            <a:ext cx="5943600" cy="411480"/>
          </a:xfrm>
        </p:spPr>
        <p:txBody>
          <a:bodyPr rtlCol="0"/>
          <a:lstStyle>
            <a:lvl1pPr marL="0" indent="0" algn="l">
              <a:buNone/>
              <a:defRPr lang="nl-NL" sz="2400"/>
            </a:lvl1pPr>
            <a:lvl2pPr marL="457200" indent="0" algn="ctr">
              <a:buNone/>
              <a:defRPr lang="nl-NL" sz="2000"/>
            </a:lvl2pPr>
            <a:lvl3pPr marL="914400" indent="0" algn="ctr">
              <a:buNone/>
              <a:defRPr lang="nl-NL" sz="1800"/>
            </a:lvl3pPr>
            <a:lvl4pPr marL="1371600" indent="0" algn="ctr">
              <a:buNone/>
              <a:defRPr lang="nl-NL" sz="1600"/>
            </a:lvl4pPr>
            <a:lvl5pPr marL="1828800" indent="0" algn="ctr">
              <a:buNone/>
              <a:defRPr lang="nl-NL" sz="1600"/>
            </a:lvl5pPr>
            <a:lvl6pPr marL="2286000" indent="0" algn="ctr">
              <a:buNone/>
              <a:defRPr lang="nl-NL" sz="1600"/>
            </a:lvl6pPr>
            <a:lvl7pPr marL="2743200" indent="0" algn="ctr">
              <a:buNone/>
              <a:defRPr lang="nl-NL" sz="1600"/>
            </a:lvl7pPr>
            <a:lvl8pPr marL="3200400" indent="0" algn="ctr">
              <a:buNone/>
              <a:defRPr lang="nl-NL" sz="1600"/>
            </a:lvl8pPr>
            <a:lvl9pPr marL="3657600" indent="0" algn="ctr">
              <a:buNone/>
              <a:defRPr lang="nl-NL" sz="1600"/>
            </a:lvl9pPr>
          </a:lstStyle>
          <a:p>
            <a:pPr rtl="0"/>
            <a:r>
              <a:rPr lang="nl-NL"/>
              <a:t>Klikken om de ondertitelstijl van het model te bewerken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FD1BB09-A7ED-BA2F-D5C0-000FA9FC246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498771">
            <a:off x="1238845" y="2129773"/>
            <a:ext cx="1501346" cy="15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-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732" y="1825625"/>
            <a:ext cx="8860536" cy="4351338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06D563D3-0A67-7027-7E6A-4A1CC1EFC6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0253299D-623D-C544-F0BB-1CFBDADB60B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D4DFB546-9FE5-4620-5D33-4097901B71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827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,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9">
            <a:extLst>
              <a:ext uri="{FF2B5EF4-FFF2-40B4-BE49-F238E27FC236}">
                <a16:creationId xmlns:a16="http://schemas.microsoft.com/office/drawing/2014/main" id="{CEF658BC-1431-0DE4-1239-3174304231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4763BC-4E08-292A-DD60-96BE96D0C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960985-1AA1-7560-41A6-84310DD64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70E0AF6-58A8-48DB-1F46-476F080F6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EC9D58-970F-C9CA-292B-CD8C17FC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852D850-95FE-4444-3630-18B4E285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1193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lij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68D4647-BE09-FD84-9BD2-6303C6683A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5064" y="2926080"/>
            <a:ext cx="1801368" cy="502920"/>
          </a:xfrm>
          <a:solidFill>
            <a:schemeClr val="accent1"/>
          </a:solidFill>
        </p:spPr>
        <p:txBody>
          <a:bodyPr rtlCol="0">
            <a:noAutofit/>
          </a:bodyPr>
          <a:lstStyle>
            <a:lvl1pPr marL="0" indent="0">
              <a:buNone/>
              <a:defRPr lang="nl-NL" sz="1200">
                <a:noFill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31">
            <a:extLst>
              <a:ext uri="{FF2B5EF4-FFF2-40B4-BE49-F238E27FC236}">
                <a16:creationId xmlns:a16="http://schemas.microsoft.com/office/drawing/2014/main" id="{AB9EB1AC-FF5A-36FF-E4EC-C3F6EDF04B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95928" y="2926080"/>
            <a:ext cx="1801368" cy="502920"/>
          </a:xfrm>
          <a:solidFill>
            <a:schemeClr val="accent2"/>
          </a:solidFill>
        </p:spPr>
        <p:txBody>
          <a:bodyPr rtlCol="0">
            <a:noAutofit/>
          </a:bodyPr>
          <a:lstStyle>
            <a:lvl1pPr marL="0" indent="0">
              <a:buNone/>
              <a:defRPr lang="nl-NL" sz="1200">
                <a:noFill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31">
            <a:extLst>
              <a:ext uri="{FF2B5EF4-FFF2-40B4-BE49-F238E27FC236}">
                <a16:creationId xmlns:a16="http://schemas.microsoft.com/office/drawing/2014/main" id="{919FA078-A6CC-4C6E-BB4E-70AA4ECA801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45936" y="2926080"/>
            <a:ext cx="1801368" cy="502920"/>
          </a:xfrm>
          <a:solidFill>
            <a:schemeClr val="accent4"/>
          </a:solidFill>
        </p:spPr>
        <p:txBody>
          <a:bodyPr rtlCol="0">
            <a:noAutofit/>
          </a:bodyPr>
          <a:lstStyle>
            <a:lvl1pPr marL="0" indent="0">
              <a:buNone/>
              <a:defRPr lang="nl-NL" sz="1200">
                <a:noFill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31">
            <a:extLst>
              <a:ext uri="{FF2B5EF4-FFF2-40B4-BE49-F238E27FC236}">
                <a16:creationId xmlns:a16="http://schemas.microsoft.com/office/drawing/2014/main" id="{B0730A45-AC46-DF6D-F56B-76A8149091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95944" y="2926080"/>
            <a:ext cx="1987296" cy="502920"/>
          </a:xfrm>
          <a:solidFill>
            <a:schemeClr val="accent3"/>
          </a:solidFill>
        </p:spPr>
        <p:txBody>
          <a:bodyPr rtlCol="0">
            <a:noAutofit/>
          </a:bodyPr>
          <a:lstStyle>
            <a:lvl1pPr marL="0" indent="0">
              <a:buNone/>
              <a:defRPr lang="nl-NL" sz="1200">
                <a:noFill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4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5409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4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3F862698-31B6-3C3C-7B04-A5AB06659947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72237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nl-N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MMM</a:t>
            </a:r>
          </a:p>
        </p:txBody>
      </p:sp>
      <p:sp>
        <p:nvSpPr>
          <p:cNvPr id="19" name="Tijdelijke aanduiding voor tekst 14">
            <a:extLst>
              <a:ext uri="{FF2B5EF4-FFF2-40B4-BE49-F238E27FC236}">
                <a16:creationId xmlns:a16="http://schemas.microsoft.com/office/drawing/2014/main" id="{12F0E6AE-7B40-CC7A-BAB7-B5963027CE1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3163824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nl-N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MMM</a:t>
            </a:r>
          </a:p>
        </p:txBody>
      </p:sp>
      <p:sp>
        <p:nvSpPr>
          <p:cNvPr id="21" name="Tijdelijke aanduiding voor tekst 14">
            <a:extLst>
              <a:ext uri="{FF2B5EF4-FFF2-40B4-BE49-F238E27FC236}">
                <a16:creationId xmlns:a16="http://schemas.microsoft.com/office/drawing/2014/main" id="{F19DE03C-9C3C-ED9E-7938-68DC5959196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596128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nl-N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MMM</a:t>
            </a:r>
          </a:p>
        </p:txBody>
      </p:sp>
      <p:sp>
        <p:nvSpPr>
          <p:cNvPr id="23" name="Tijdelijke aanduiding voor tekst 14">
            <a:extLst>
              <a:ext uri="{FF2B5EF4-FFF2-40B4-BE49-F238E27FC236}">
                <a16:creationId xmlns:a16="http://schemas.microsoft.com/office/drawing/2014/main" id="{D15E2928-BFA0-AA75-6EC4-69EFDD615540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28432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nl-N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MMM</a:t>
            </a:r>
          </a:p>
        </p:txBody>
      </p:sp>
      <p:sp>
        <p:nvSpPr>
          <p:cNvPr id="25" name="Tijdelijke aanduiding voor tekst 14">
            <a:extLst>
              <a:ext uri="{FF2B5EF4-FFF2-40B4-BE49-F238E27FC236}">
                <a16:creationId xmlns:a16="http://schemas.microsoft.com/office/drawing/2014/main" id="{B1000C26-BF38-857C-8EB7-C84E4425628C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046073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nl-N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MMM</a:t>
            </a:r>
          </a:p>
        </p:txBody>
      </p:sp>
      <p:sp>
        <p:nvSpPr>
          <p:cNvPr id="26" name="Tijdelijke aanduiding voor tekst 4">
            <a:extLst>
              <a:ext uri="{FF2B5EF4-FFF2-40B4-BE49-F238E27FC236}">
                <a16:creationId xmlns:a16="http://schemas.microsoft.com/office/drawing/2014/main" id="{7A3AFB34-A509-98A0-B6AB-3BC35F16DD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04688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4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4">
            <a:extLst>
              <a:ext uri="{FF2B5EF4-FFF2-40B4-BE49-F238E27FC236}">
                <a16:creationId xmlns:a16="http://schemas.microsoft.com/office/drawing/2014/main" id="{B4CAD471-FB12-ACCA-9D4A-E01322DC61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18704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4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4">
            <a:extLst>
              <a:ext uri="{FF2B5EF4-FFF2-40B4-BE49-F238E27FC236}">
                <a16:creationId xmlns:a16="http://schemas.microsoft.com/office/drawing/2014/main" id="{B7FF2DDC-689F-CE60-97C8-8575DBB2C0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369296" y="4041648"/>
            <a:ext cx="156362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4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voettekst 35">
            <a:extLst>
              <a:ext uri="{FF2B5EF4-FFF2-40B4-BE49-F238E27FC236}">
                <a16:creationId xmlns:a16="http://schemas.microsoft.com/office/drawing/2014/main" id="{A2666B74-0A69-6162-5AD3-4561A8EE55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" name="Tijdelijke aanduiding voor tekst 9">
            <a:extLst>
              <a:ext uri="{FF2B5EF4-FFF2-40B4-BE49-F238E27FC236}">
                <a16:creationId xmlns:a16="http://schemas.microsoft.com/office/drawing/2014/main" id="{78FC7A6E-EB75-1109-AB97-8091F2C9FF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4" name="Tijdelijke aanduiding voor dianummer 9">
            <a:extLst>
              <a:ext uri="{FF2B5EF4-FFF2-40B4-BE49-F238E27FC236}">
                <a16:creationId xmlns:a16="http://schemas.microsoft.com/office/drawing/2014/main" id="{3882992B-56C1-1B1D-6308-47369A0DF03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651903" y="809244"/>
            <a:ext cx="941832" cy="621792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9024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9F44A91D-CC57-69D8-3CC1-3538FCB6B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7662" b="48541"/>
          <a:stretch>
            <a:fillRect/>
          </a:stretch>
        </p:blipFill>
        <p:spPr>
          <a:xfrm flipV="1">
            <a:off x="10376194" y="1"/>
            <a:ext cx="1815806" cy="3829511"/>
          </a:xfrm>
          <a:custGeom>
            <a:avLst/>
            <a:gdLst>
              <a:gd name="connsiteX0" fmla="*/ 0 w 1815806"/>
              <a:gd name="connsiteY0" fmla="*/ 3829511 h 3829511"/>
              <a:gd name="connsiteX1" fmla="*/ 1815806 w 1815806"/>
              <a:gd name="connsiteY1" fmla="*/ 3829511 h 3829511"/>
              <a:gd name="connsiteX2" fmla="*/ 1815806 w 1815806"/>
              <a:gd name="connsiteY2" fmla="*/ 0 h 3829511"/>
              <a:gd name="connsiteX3" fmla="*/ 0 w 1815806"/>
              <a:gd name="connsiteY3" fmla="*/ 0 h 382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06" h="3829511">
                <a:moveTo>
                  <a:pt x="0" y="3829511"/>
                </a:moveTo>
                <a:lnTo>
                  <a:pt x="1815806" y="3829511"/>
                </a:lnTo>
                <a:lnTo>
                  <a:pt x="1815806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5AB0AC87-A4CD-F667-74B2-52047C1E6F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5638" b="45150"/>
          <a:stretch>
            <a:fillRect/>
          </a:stretch>
        </p:blipFill>
        <p:spPr>
          <a:xfrm flipV="1">
            <a:off x="10887888" y="1"/>
            <a:ext cx="1304112" cy="3289795"/>
          </a:xfrm>
          <a:custGeom>
            <a:avLst/>
            <a:gdLst>
              <a:gd name="connsiteX0" fmla="*/ 0 w 1304112"/>
              <a:gd name="connsiteY0" fmla="*/ 3289795 h 3289795"/>
              <a:gd name="connsiteX1" fmla="*/ 1304112 w 1304112"/>
              <a:gd name="connsiteY1" fmla="*/ 3289795 h 3289795"/>
              <a:gd name="connsiteX2" fmla="*/ 1304112 w 1304112"/>
              <a:gd name="connsiteY2" fmla="*/ 0 h 3289795"/>
              <a:gd name="connsiteX3" fmla="*/ 0 w 1304112"/>
              <a:gd name="connsiteY3" fmla="*/ 0 h 328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4112" h="3289795">
                <a:moveTo>
                  <a:pt x="0" y="3289795"/>
                </a:moveTo>
                <a:lnTo>
                  <a:pt x="1304112" y="3289795"/>
                </a:lnTo>
                <a:lnTo>
                  <a:pt x="1304112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8" name="Vrije vorm 55">
            <a:extLst>
              <a:ext uri="{FF2B5EF4-FFF2-40B4-BE49-F238E27FC236}">
                <a16:creationId xmlns:a16="http://schemas.microsoft.com/office/drawing/2014/main" id="{5DF0CA69-CF45-9850-4F85-B4C3BF2141B4}"/>
              </a:ext>
            </a:extLst>
          </p:cNvPr>
          <p:cNvSpPr/>
          <p:nvPr userDrawn="1"/>
        </p:nvSpPr>
        <p:spPr>
          <a:xfrm>
            <a:off x="-7736" y="6082871"/>
            <a:ext cx="12199737" cy="493110"/>
          </a:xfrm>
          <a:custGeom>
            <a:avLst/>
            <a:gdLst>
              <a:gd name="connsiteX0" fmla="*/ 25897 w 12199737"/>
              <a:gd name="connsiteY0" fmla="*/ 0 h 493110"/>
              <a:gd name="connsiteX1" fmla="*/ 12199737 w 12199737"/>
              <a:gd name="connsiteY1" fmla="*/ 0 h 493110"/>
              <a:gd name="connsiteX2" fmla="*/ 12199737 w 12199737"/>
              <a:gd name="connsiteY2" fmla="*/ 493110 h 493110"/>
              <a:gd name="connsiteX3" fmla="*/ 25897 w 12199737"/>
              <a:gd name="connsiteY3" fmla="*/ 493109 h 493110"/>
              <a:gd name="connsiteX4" fmla="*/ 0 w 12199737"/>
              <a:gd name="connsiteY4" fmla="*/ 490499 h 493110"/>
              <a:gd name="connsiteX5" fmla="*/ 0 w 12199737"/>
              <a:gd name="connsiteY5" fmla="*/ 2611 h 49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9737" h="493110">
                <a:moveTo>
                  <a:pt x="25897" y="0"/>
                </a:moveTo>
                <a:lnTo>
                  <a:pt x="12199737" y="0"/>
                </a:lnTo>
                <a:lnTo>
                  <a:pt x="12199737" y="493110"/>
                </a:lnTo>
                <a:lnTo>
                  <a:pt x="25897" y="493109"/>
                </a:lnTo>
                <a:lnTo>
                  <a:pt x="0" y="490499"/>
                </a:lnTo>
                <a:lnTo>
                  <a:pt x="0" y="2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AFE865D6-FFF0-8547-C225-4EA40D12981C}"/>
              </a:ext>
            </a:extLst>
          </p:cNvPr>
          <p:cNvSpPr/>
          <p:nvPr userDrawn="1"/>
        </p:nvSpPr>
        <p:spPr>
          <a:xfrm>
            <a:off x="10745496" y="271272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BC43A4F4-14CD-C1BC-076B-D3EC524E9072}"/>
              </a:ext>
            </a:extLst>
          </p:cNvPr>
          <p:cNvSpPr/>
          <p:nvPr userDrawn="1"/>
        </p:nvSpPr>
        <p:spPr>
          <a:xfrm>
            <a:off x="11336726" y="2288311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F59C9BF2-FA96-FBA2-CC60-3024E983F26F}"/>
              </a:ext>
            </a:extLst>
          </p:cNvPr>
          <p:cNvSpPr/>
          <p:nvPr userDrawn="1"/>
        </p:nvSpPr>
        <p:spPr>
          <a:xfrm>
            <a:off x="825032" y="6142636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8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nl-NL" sz="1400"/>
            </a:lvl1pPr>
            <a:lvl2pPr>
              <a:lnSpc>
                <a:spcPct val="150000"/>
              </a:lnSpc>
              <a:spcBef>
                <a:spcPts val="0"/>
              </a:spcBef>
              <a:defRPr lang="nl-NL" sz="1200"/>
            </a:lvl2pPr>
            <a:lvl3pPr>
              <a:lnSpc>
                <a:spcPct val="150000"/>
              </a:lnSpc>
              <a:spcBef>
                <a:spcPts val="0"/>
              </a:spcBef>
              <a:defRPr lang="nl-NL" sz="1100"/>
            </a:lvl3pPr>
            <a:lvl4pPr>
              <a:lnSpc>
                <a:spcPct val="150000"/>
              </a:lnSpc>
              <a:spcBef>
                <a:spcPts val="0"/>
              </a:spcBef>
              <a:defRPr lang="nl-NL" sz="1050"/>
            </a:lvl4pPr>
            <a:lvl5pPr>
              <a:lnSpc>
                <a:spcPct val="150000"/>
              </a:lnSpc>
              <a:spcBef>
                <a:spcPts val="0"/>
              </a:spcBef>
              <a:defRPr lang="nl-NL" sz="105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35040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8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0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nl-NL" sz="1400"/>
            </a:lvl1pPr>
            <a:lvl2pPr>
              <a:lnSpc>
                <a:spcPct val="150000"/>
              </a:lnSpc>
              <a:spcBef>
                <a:spcPts val="0"/>
              </a:spcBef>
              <a:defRPr lang="nl-NL" sz="1200"/>
            </a:lvl2pPr>
            <a:lvl3pPr>
              <a:lnSpc>
                <a:spcPct val="150000"/>
              </a:lnSpc>
              <a:spcBef>
                <a:spcPts val="0"/>
              </a:spcBef>
              <a:defRPr lang="nl-NL" sz="1100"/>
            </a:lvl3pPr>
            <a:lvl4pPr>
              <a:lnSpc>
                <a:spcPct val="150000"/>
              </a:lnSpc>
              <a:spcBef>
                <a:spcPts val="0"/>
              </a:spcBef>
              <a:defRPr lang="nl-NL" sz="1050"/>
            </a:lvl4pPr>
            <a:lvl5pPr>
              <a:lnSpc>
                <a:spcPct val="150000"/>
              </a:lnSpc>
              <a:spcBef>
                <a:spcPts val="0"/>
              </a:spcBef>
              <a:defRPr lang="nl-NL" sz="105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3" name="Tijdelijke aanduiding voor dianummer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2812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8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nl-NL" sz="1400"/>
            </a:lvl1pPr>
            <a:lvl2pPr>
              <a:lnSpc>
                <a:spcPct val="150000"/>
              </a:lnSpc>
              <a:spcBef>
                <a:spcPts val="0"/>
              </a:spcBef>
              <a:defRPr lang="nl-NL" sz="1200"/>
            </a:lvl2pPr>
            <a:lvl3pPr>
              <a:lnSpc>
                <a:spcPct val="150000"/>
              </a:lnSpc>
              <a:spcBef>
                <a:spcPts val="0"/>
              </a:spcBef>
              <a:defRPr lang="nl-NL" sz="1100"/>
            </a:lvl3pPr>
            <a:lvl4pPr>
              <a:lnSpc>
                <a:spcPct val="150000"/>
              </a:lnSpc>
              <a:spcBef>
                <a:spcPts val="0"/>
              </a:spcBef>
              <a:defRPr lang="nl-NL" sz="1050"/>
            </a:lvl4pPr>
            <a:lvl5pPr>
              <a:lnSpc>
                <a:spcPct val="150000"/>
              </a:lnSpc>
              <a:spcBef>
                <a:spcPts val="0"/>
              </a:spcBef>
              <a:defRPr lang="nl-NL" sz="105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9240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8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74920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nl-NL" sz="1400"/>
            </a:lvl1pPr>
            <a:lvl2pPr>
              <a:lnSpc>
                <a:spcPct val="150000"/>
              </a:lnSpc>
              <a:spcBef>
                <a:spcPts val="0"/>
              </a:spcBef>
              <a:defRPr lang="nl-NL" sz="1200"/>
            </a:lvl2pPr>
            <a:lvl3pPr>
              <a:lnSpc>
                <a:spcPct val="150000"/>
              </a:lnSpc>
              <a:spcBef>
                <a:spcPts val="0"/>
              </a:spcBef>
              <a:defRPr lang="nl-NL" sz="1100"/>
            </a:lvl3pPr>
            <a:lvl4pPr>
              <a:lnSpc>
                <a:spcPct val="150000"/>
              </a:lnSpc>
              <a:spcBef>
                <a:spcPts val="0"/>
              </a:spcBef>
              <a:defRPr lang="nl-NL" sz="1050"/>
            </a:lvl4pPr>
            <a:lvl5pPr>
              <a:lnSpc>
                <a:spcPct val="150000"/>
              </a:lnSpc>
              <a:spcBef>
                <a:spcPts val="0"/>
              </a:spcBef>
              <a:defRPr lang="nl-NL" sz="105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3" name="Tijdelijke aanduiding voor dianummer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38DCAB8-FF04-8225-502A-9415422E4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165" t="86663"/>
          <a:stretch/>
        </p:blipFill>
        <p:spPr>
          <a:xfrm flipH="1" flipV="1">
            <a:off x="7732664" y="5943369"/>
            <a:ext cx="4459335" cy="914630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D37B56B1-1773-120E-5DF7-ADC768615C86}"/>
              </a:ext>
            </a:extLst>
          </p:cNvPr>
          <p:cNvSpPr/>
          <p:nvPr userDrawn="1"/>
        </p:nvSpPr>
        <p:spPr>
          <a:xfrm>
            <a:off x="10012200" y="597794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BA05B6D8-31AC-001B-57B4-132C0A9BED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1392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1800" b="0"/>
            </a:lvl1pPr>
            <a:lvl2pPr marL="457200" indent="0">
              <a:buNone/>
              <a:defRPr lang="nl-NL" sz="2000" b="1"/>
            </a:lvl2pPr>
            <a:lvl3pPr marL="914400" indent="0">
              <a:buNone/>
              <a:defRPr lang="nl-NL" sz="1800" b="1"/>
            </a:lvl3pPr>
            <a:lvl4pPr marL="1371600" indent="0">
              <a:buNone/>
              <a:defRPr lang="nl-NL" sz="1600" b="1"/>
            </a:lvl4pPr>
            <a:lvl5pPr marL="1828800" indent="0">
              <a:buNone/>
              <a:defRPr lang="nl-NL" sz="1600" b="1"/>
            </a:lvl5pPr>
            <a:lvl6pPr marL="2286000" indent="0">
              <a:buNone/>
              <a:defRPr lang="nl-NL" sz="1600" b="1"/>
            </a:lvl6pPr>
            <a:lvl7pPr marL="2743200" indent="0">
              <a:buNone/>
              <a:defRPr lang="nl-NL" sz="1600" b="1"/>
            </a:lvl7pPr>
            <a:lvl8pPr marL="3200400" indent="0">
              <a:buNone/>
              <a:defRPr lang="nl-NL" sz="1600" b="1"/>
            </a:lvl8pPr>
            <a:lvl9pPr marL="3657600" indent="0">
              <a:buNone/>
              <a:defRPr lang="nl-NL" sz="1600" b="1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5">
            <a:extLst>
              <a:ext uri="{FF2B5EF4-FFF2-40B4-BE49-F238E27FC236}">
                <a16:creationId xmlns:a16="http://schemas.microsoft.com/office/drawing/2014/main" id="{56DC4DB0-B5C2-72F4-A891-0281DDB80FC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792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nl-NL" sz="1400"/>
            </a:lvl1pPr>
            <a:lvl2pPr>
              <a:lnSpc>
                <a:spcPct val="150000"/>
              </a:lnSpc>
              <a:spcBef>
                <a:spcPts val="0"/>
              </a:spcBef>
              <a:defRPr lang="nl-NL" sz="1200"/>
            </a:lvl2pPr>
            <a:lvl3pPr>
              <a:lnSpc>
                <a:spcPct val="150000"/>
              </a:lnSpc>
              <a:spcBef>
                <a:spcPts val="0"/>
              </a:spcBef>
              <a:defRPr lang="nl-NL" sz="1100"/>
            </a:lvl3pPr>
            <a:lvl4pPr>
              <a:lnSpc>
                <a:spcPct val="150000"/>
              </a:lnSpc>
              <a:spcBef>
                <a:spcPts val="0"/>
              </a:spcBef>
              <a:defRPr lang="nl-NL" sz="1050"/>
            </a:lvl4pPr>
            <a:lvl5pPr>
              <a:lnSpc>
                <a:spcPct val="150000"/>
              </a:lnSpc>
              <a:spcBef>
                <a:spcPts val="0"/>
              </a:spcBef>
              <a:defRPr lang="nl-NL" sz="105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5535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fbeelding 22">
            <a:extLst>
              <a:ext uri="{FF2B5EF4-FFF2-40B4-BE49-F238E27FC236}">
                <a16:creationId xmlns:a16="http://schemas.microsoft.com/office/drawing/2014/main" id="{8508C9A2-89A3-8585-F561-54AF27E76C2E}"/>
              </a:ext>
            </a:extLst>
          </p:cNvPr>
          <p:cNvSpPr/>
          <p:nvPr/>
        </p:nvSpPr>
        <p:spPr>
          <a:xfrm>
            <a:off x="8963354" y="3545840"/>
            <a:ext cx="2556181" cy="2641600"/>
          </a:xfrm>
          <a:custGeom>
            <a:avLst/>
            <a:gdLst>
              <a:gd name="connsiteX0" fmla="*/ 11417928 w 11417635"/>
              <a:gd name="connsiteY0" fmla="*/ 16489276 h 17685280"/>
              <a:gd name="connsiteX1" fmla="*/ 10219543 w 11417635"/>
              <a:gd name="connsiteY1" fmla="*/ 17687536 h 17685280"/>
              <a:gd name="connsiteX2" fmla="*/ 1198684 w 11417635"/>
              <a:gd name="connsiteY2" fmla="*/ 17687536 h 17685280"/>
              <a:gd name="connsiteX3" fmla="*/ 293 w 11417635"/>
              <a:gd name="connsiteY3" fmla="*/ 16489276 h 17685280"/>
              <a:gd name="connsiteX4" fmla="*/ 293 w 11417635"/>
              <a:gd name="connsiteY4" fmla="*/ 1200514 h 17685280"/>
              <a:gd name="connsiteX5" fmla="*/ 1198684 w 11417635"/>
              <a:gd name="connsiteY5" fmla="*/ 2255 h 17685280"/>
              <a:gd name="connsiteX6" fmla="*/ 10219543 w 11417635"/>
              <a:gd name="connsiteY6" fmla="*/ 2255 h 17685280"/>
              <a:gd name="connsiteX7" fmla="*/ 11417928 w 11417635"/>
              <a:gd name="connsiteY7" fmla="*/ 1200514 h 17685280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7" fmla="*/ 10219250 w 11417635"/>
              <a:gd name="connsiteY7" fmla="*/ 14227 h 17699508"/>
              <a:gd name="connsiteX8" fmla="*/ 11417635 w 11417635"/>
              <a:gd name="connsiteY8" fmla="*/ 1212486 h 17699508"/>
              <a:gd name="connsiteX9" fmla="*/ 11417635 w 11417635"/>
              <a:gd name="connsiteY9" fmla="*/ 16501248 h 17699508"/>
              <a:gd name="connsiteX0" fmla="*/ 11417635 w 11509075"/>
              <a:gd name="connsiteY0" fmla="*/ 1212486 h 17699508"/>
              <a:gd name="connsiteX1" fmla="*/ 11417635 w 11509075"/>
              <a:gd name="connsiteY1" fmla="*/ 16501248 h 17699508"/>
              <a:gd name="connsiteX2" fmla="*/ 10219250 w 11509075"/>
              <a:gd name="connsiteY2" fmla="*/ 17699508 h 17699508"/>
              <a:gd name="connsiteX3" fmla="*/ 1198391 w 11509075"/>
              <a:gd name="connsiteY3" fmla="*/ 17699508 h 17699508"/>
              <a:gd name="connsiteX4" fmla="*/ 0 w 11509075"/>
              <a:gd name="connsiteY4" fmla="*/ 16501248 h 17699508"/>
              <a:gd name="connsiteX5" fmla="*/ 0 w 11509075"/>
              <a:gd name="connsiteY5" fmla="*/ 1212486 h 17699508"/>
              <a:gd name="connsiteX6" fmla="*/ 1198391 w 11509075"/>
              <a:gd name="connsiteY6" fmla="*/ 14227 h 17699508"/>
              <a:gd name="connsiteX7" fmla="*/ 3548686 w 11509075"/>
              <a:gd name="connsiteY7" fmla="*/ 0 h 17699508"/>
              <a:gd name="connsiteX8" fmla="*/ 10219250 w 11509075"/>
              <a:gd name="connsiteY8" fmla="*/ 14227 h 17699508"/>
              <a:gd name="connsiteX9" fmla="*/ 11509075 w 11509075"/>
              <a:gd name="connsiteY9" fmla="*/ 1303926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8" fmla="*/ 10219250 w 11417635"/>
              <a:gd name="connsiteY8" fmla="*/ 14227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002280 h 17699508"/>
              <a:gd name="connsiteX5" fmla="*/ 2235 w 11419870"/>
              <a:gd name="connsiteY5" fmla="*/ 1212486 h 17699508"/>
              <a:gd name="connsiteX6" fmla="*/ 1200626 w 11419870"/>
              <a:gd name="connsiteY6" fmla="*/ 14227 h 17699508"/>
              <a:gd name="connsiteX7" fmla="*/ 3550921 w 11419870"/>
              <a:gd name="connsiteY7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947160 h 17699508"/>
              <a:gd name="connsiteX5" fmla="*/ 0 w 11419870"/>
              <a:gd name="connsiteY5" fmla="*/ 3002280 h 17699508"/>
              <a:gd name="connsiteX6" fmla="*/ 2235 w 11419870"/>
              <a:gd name="connsiteY6" fmla="*/ 1212486 h 17699508"/>
              <a:gd name="connsiteX7" fmla="*/ 1200626 w 11419870"/>
              <a:gd name="connsiteY7" fmla="*/ 14227 h 17699508"/>
              <a:gd name="connsiteX8" fmla="*/ 3550921 w 11419870"/>
              <a:gd name="connsiteY8" fmla="*/ 0 h 17699508"/>
              <a:gd name="connsiteX0" fmla="*/ 10221485 w 10221485"/>
              <a:gd name="connsiteY0" fmla="*/ 17699508 h 17699508"/>
              <a:gd name="connsiteX1" fmla="*/ 1200626 w 10221485"/>
              <a:gd name="connsiteY1" fmla="*/ 17699508 h 17699508"/>
              <a:gd name="connsiteX2" fmla="*/ 2235 w 10221485"/>
              <a:gd name="connsiteY2" fmla="*/ 16501248 h 17699508"/>
              <a:gd name="connsiteX3" fmla="*/ 0 w 10221485"/>
              <a:gd name="connsiteY3" fmla="*/ 3947160 h 17699508"/>
              <a:gd name="connsiteX4" fmla="*/ 0 w 10221485"/>
              <a:gd name="connsiteY4" fmla="*/ 3002280 h 17699508"/>
              <a:gd name="connsiteX5" fmla="*/ 2235 w 10221485"/>
              <a:gd name="connsiteY5" fmla="*/ 1212486 h 17699508"/>
              <a:gd name="connsiteX6" fmla="*/ 1200626 w 10221485"/>
              <a:gd name="connsiteY6" fmla="*/ 14227 h 17699508"/>
              <a:gd name="connsiteX7" fmla="*/ 3550921 w 10221485"/>
              <a:gd name="connsiteY7" fmla="*/ 0 h 17699508"/>
              <a:gd name="connsiteX0" fmla="*/ 1200626 w 3550921"/>
              <a:gd name="connsiteY0" fmla="*/ 17699508 h 17699508"/>
              <a:gd name="connsiteX1" fmla="*/ 2235 w 3550921"/>
              <a:gd name="connsiteY1" fmla="*/ 16501248 h 17699508"/>
              <a:gd name="connsiteX2" fmla="*/ 0 w 3550921"/>
              <a:gd name="connsiteY2" fmla="*/ 3947160 h 17699508"/>
              <a:gd name="connsiteX3" fmla="*/ 0 w 3550921"/>
              <a:gd name="connsiteY3" fmla="*/ 3002280 h 17699508"/>
              <a:gd name="connsiteX4" fmla="*/ 2235 w 3550921"/>
              <a:gd name="connsiteY4" fmla="*/ 1212486 h 17699508"/>
              <a:gd name="connsiteX5" fmla="*/ 1200626 w 3550921"/>
              <a:gd name="connsiteY5" fmla="*/ 14227 h 17699508"/>
              <a:gd name="connsiteX6" fmla="*/ 3550921 w 3550921"/>
              <a:gd name="connsiteY6" fmla="*/ 0 h 17699508"/>
              <a:gd name="connsiteX0" fmla="*/ 2235 w 3550921"/>
              <a:gd name="connsiteY0" fmla="*/ 16501248 h 16501248"/>
              <a:gd name="connsiteX1" fmla="*/ 0 w 3550921"/>
              <a:gd name="connsiteY1" fmla="*/ 3947160 h 16501248"/>
              <a:gd name="connsiteX2" fmla="*/ 0 w 3550921"/>
              <a:gd name="connsiteY2" fmla="*/ 3002280 h 16501248"/>
              <a:gd name="connsiteX3" fmla="*/ 2235 w 3550921"/>
              <a:gd name="connsiteY3" fmla="*/ 1212486 h 16501248"/>
              <a:gd name="connsiteX4" fmla="*/ 1200626 w 3550921"/>
              <a:gd name="connsiteY4" fmla="*/ 14227 h 16501248"/>
              <a:gd name="connsiteX5" fmla="*/ 3550921 w 3550921"/>
              <a:gd name="connsiteY5" fmla="*/ 0 h 16501248"/>
              <a:gd name="connsiteX0" fmla="*/ 0 w 3550921"/>
              <a:gd name="connsiteY0" fmla="*/ 3947160 h 3947160"/>
              <a:gd name="connsiteX1" fmla="*/ 0 w 3550921"/>
              <a:gd name="connsiteY1" fmla="*/ 3002280 h 3947160"/>
              <a:gd name="connsiteX2" fmla="*/ 2235 w 3550921"/>
              <a:gd name="connsiteY2" fmla="*/ 1212486 h 3947160"/>
              <a:gd name="connsiteX3" fmla="*/ 1200626 w 3550921"/>
              <a:gd name="connsiteY3" fmla="*/ 14227 h 3947160"/>
              <a:gd name="connsiteX4" fmla="*/ 3550921 w 3550921"/>
              <a:gd name="connsiteY4" fmla="*/ 0 h 3947160"/>
              <a:gd name="connsiteX0" fmla="*/ 0 w 3550921"/>
              <a:gd name="connsiteY0" fmla="*/ 3002280 h 3002280"/>
              <a:gd name="connsiteX1" fmla="*/ 2235 w 3550921"/>
              <a:gd name="connsiteY1" fmla="*/ 1212486 h 3002280"/>
              <a:gd name="connsiteX2" fmla="*/ 1200626 w 3550921"/>
              <a:gd name="connsiteY2" fmla="*/ 14227 h 3002280"/>
              <a:gd name="connsiteX3" fmla="*/ 3550921 w 3550921"/>
              <a:gd name="connsiteY3" fmla="*/ 0 h 3002280"/>
              <a:gd name="connsiteX0" fmla="*/ 2845 w 3548686"/>
              <a:gd name="connsiteY0" fmla="*/ 2799080 h 2799080"/>
              <a:gd name="connsiteX1" fmla="*/ 0 w 3548686"/>
              <a:gd name="connsiteY1" fmla="*/ 1212486 h 2799080"/>
              <a:gd name="connsiteX2" fmla="*/ 1198391 w 3548686"/>
              <a:gd name="connsiteY2" fmla="*/ 14227 h 2799080"/>
              <a:gd name="connsiteX3" fmla="*/ 3548686 w 3548686"/>
              <a:gd name="connsiteY3" fmla="*/ 0 h 2799080"/>
              <a:gd name="connsiteX0" fmla="*/ 2845 w 3548686"/>
              <a:gd name="connsiteY0" fmla="*/ 2707640 h 2707640"/>
              <a:gd name="connsiteX1" fmla="*/ 0 w 3548686"/>
              <a:gd name="connsiteY1" fmla="*/ 1212486 h 2707640"/>
              <a:gd name="connsiteX2" fmla="*/ 1198391 w 3548686"/>
              <a:gd name="connsiteY2" fmla="*/ 14227 h 2707640"/>
              <a:gd name="connsiteX3" fmla="*/ 3548686 w 3548686"/>
              <a:gd name="connsiteY3" fmla="*/ 0 h 2707640"/>
              <a:gd name="connsiteX0" fmla="*/ 2845 w 3548686"/>
              <a:gd name="connsiteY0" fmla="*/ 2667000 h 2667000"/>
              <a:gd name="connsiteX1" fmla="*/ 0 w 3548686"/>
              <a:gd name="connsiteY1" fmla="*/ 1212486 h 2667000"/>
              <a:gd name="connsiteX2" fmla="*/ 1198391 w 3548686"/>
              <a:gd name="connsiteY2" fmla="*/ 14227 h 2667000"/>
              <a:gd name="connsiteX3" fmla="*/ 3548686 w 3548686"/>
              <a:gd name="connsiteY3" fmla="*/ 0 h 2667000"/>
              <a:gd name="connsiteX0" fmla="*/ 2845 w 3548686"/>
              <a:gd name="connsiteY0" fmla="*/ 2651760 h 2651760"/>
              <a:gd name="connsiteX1" fmla="*/ 0 w 3548686"/>
              <a:gd name="connsiteY1" fmla="*/ 1212486 h 2651760"/>
              <a:gd name="connsiteX2" fmla="*/ 1198391 w 3548686"/>
              <a:gd name="connsiteY2" fmla="*/ 14227 h 2651760"/>
              <a:gd name="connsiteX3" fmla="*/ 3548686 w 3548686"/>
              <a:gd name="connsiteY3" fmla="*/ 0 h 2651760"/>
              <a:gd name="connsiteX0" fmla="*/ 2845 w 3020366"/>
              <a:gd name="connsiteY0" fmla="*/ 2651760 h 2651760"/>
              <a:gd name="connsiteX1" fmla="*/ 0 w 3020366"/>
              <a:gd name="connsiteY1" fmla="*/ 1212486 h 2651760"/>
              <a:gd name="connsiteX2" fmla="*/ 1198391 w 3020366"/>
              <a:gd name="connsiteY2" fmla="*/ 14227 h 2651760"/>
              <a:gd name="connsiteX3" fmla="*/ 3020366 w 3020366"/>
              <a:gd name="connsiteY3" fmla="*/ 0 h 2651760"/>
              <a:gd name="connsiteX0" fmla="*/ 2845 w 2883206"/>
              <a:gd name="connsiteY0" fmla="*/ 2651760 h 2651760"/>
              <a:gd name="connsiteX1" fmla="*/ 0 w 2883206"/>
              <a:gd name="connsiteY1" fmla="*/ 1212486 h 2651760"/>
              <a:gd name="connsiteX2" fmla="*/ 1198391 w 2883206"/>
              <a:gd name="connsiteY2" fmla="*/ 14227 h 2651760"/>
              <a:gd name="connsiteX3" fmla="*/ 2883206 w 2883206"/>
              <a:gd name="connsiteY3" fmla="*/ 0 h 2651760"/>
              <a:gd name="connsiteX0" fmla="*/ 2845 w 2796846"/>
              <a:gd name="connsiteY0" fmla="*/ 2651760 h 2651760"/>
              <a:gd name="connsiteX1" fmla="*/ 0 w 2796846"/>
              <a:gd name="connsiteY1" fmla="*/ 1212486 h 2651760"/>
              <a:gd name="connsiteX2" fmla="*/ 1198391 w 2796846"/>
              <a:gd name="connsiteY2" fmla="*/ 14227 h 2651760"/>
              <a:gd name="connsiteX3" fmla="*/ 2796846 w 2796846"/>
              <a:gd name="connsiteY3" fmla="*/ 0 h 2651760"/>
              <a:gd name="connsiteX0" fmla="*/ 2845 w 2735886"/>
              <a:gd name="connsiteY0" fmla="*/ 2656840 h 2656840"/>
              <a:gd name="connsiteX1" fmla="*/ 0 w 2735886"/>
              <a:gd name="connsiteY1" fmla="*/ 1217566 h 2656840"/>
              <a:gd name="connsiteX2" fmla="*/ 1198391 w 2735886"/>
              <a:gd name="connsiteY2" fmla="*/ 19307 h 2656840"/>
              <a:gd name="connsiteX3" fmla="*/ 2735886 w 2735886"/>
              <a:gd name="connsiteY3" fmla="*/ 0 h 265684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44446"/>
              <a:gd name="connsiteY0" fmla="*/ 2651760 h 2651760"/>
              <a:gd name="connsiteX1" fmla="*/ 0 w 2644446"/>
              <a:gd name="connsiteY1" fmla="*/ 1212486 h 2651760"/>
              <a:gd name="connsiteX2" fmla="*/ 1198391 w 2644446"/>
              <a:gd name="connsiteY2" fmla="*/ 14227 h 2651760"/>
              <a:gd name="connsiteX3" fmla="*/ 2644446 w 2644446"/>
              <a:gd name="connsiteY3" fmla="*/ 0 h 2651760"/>
              <a:gd name="connsiteX0" fmla="*/ 2845 w 2608886"/>
              <a:gd name="connsiteY0" fmla="*/ 2651760 h 2651760"/>
              <a:gd name="connsiteX1" fmla="*/ 0 w 2608886"/>
              <a:gd name="connsiteY1" fmla="*/ 1212486 h 2651760"/>
              <a:gd name="connsiteX2" fmla="*/ 1198391 w 2608886"/>
              <a:gd name="connsiteY2" fmla="*/ 14227 h 2651760"/>
              <a:gd name="connsiteX3" fmla="*/ 2608886 w 2608886"/>
              <a:gd name="connsiteY3" fmla="*/ 0 h 2651760"/>
              <a:gd name="connsiteX0" fmla="*/ 2845 w 2598726"/>
              <a:gd name="connsiteY0" fmla="*/ 2646680 h 2646680"/>
              <a:gd name="connsiteX1" fmla="*/ 0 w 2598726"/>
              <a:gd name="connsiteY1" fmla="*/ 1207406 h 2646680"/>
              <a:gd name="connsiteX2" fmla="*/ 1198391 w 2598726"/>
              <a:gd name="connsiteY2" fmla="*/ 9147 h 2646680"/>
              <a:gd name="connsiteX3" fmla="*/ 2598726 w 2598726"/>
              <a:gd name="connsiteY3" fmla="*/ 0 h 2646680"/>
              <a:gd name="connsiteX0" fmla="*/ 2845 w 2558086"/>
              <a:gd name="connsiteY0" fmla="*/ 2641600 h 2641600"/>
              <a:gd name="connsiteX1" fmla="*/ 0 w 2558086"/>
              <a:gd name="connsiteY1" fmla="*/ 1202326 h 2641600"/>
              <a:gd name="connsiteX2" fmla="*/ 1198391 w 2558086"/>
              <a:gd name="connsiteY2" fmla="*/ 4067 h 2641600"/>
              <a:gd name="connsiteX3" fmla="*/ 2558086 w 2558086"/>
              <a:gd name="connsiteY3" fmla="*/ 0 h 2641600"/>
              <a:gd name="connsiteX0" fmla="*/ 2845 w 2556181"/>
              <a:gd name="connsiteY0" fmla="*/ 2641600 h 2641600"/>
              <a:gd name="connsiteX1" fmla="*/ 0 w 2556181"/>
              <a:gd name="connsiteY1" fmla="*/ 1202326 h 2641600"/>
              <a:gd name="connsiteX2" fmla="*/ 1198391 w 2556181"/>
              <a:gd name="connsiteY2" fmla="*/ 4067 h 2641600"/>
              <a:gd name="connsiteX3" fmla="*/ 2556181 w 2556181"/>
              <a:gd name="connsiteY3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181" h="2641600">
                <a:moveTo>
                  <a:pt x="2845" y="2641600"/>
                </a:moveTo>
                <a:cubicBezTo>
                  <a:pt x="1897" y="2112735"/>
                  <a:pt x="948" y="1731191"/>
                  <a:pt x="0" y="1202326"/>
                </a:cubicBezTo>
                <a:cubicBezTo>
                  <a:pt x="0" y="540519"/>
                  <a:pt x="536541" y="4067"/>
                  <a:pt x="1198391" y="4067"/>
                </a:cubicBezTo>
                <a:lnTo>
                  <a:pt x="2556181" y="0"/>
                </a:lnTo>
              </a:path>
            </a:pathLst>
          </a:custGeom>
          <a:noFill/>
          <a:ln w="1356897" cap="sq">
            <a:solidFill>
              <a:schemeClr val="accent4">
                <a:alpha val="89000"/>
              </a:schemeClr>
            </a:solidFill>
            <a:prstDash val="solid"/>
            <a:round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nl-NL" sz="1800"/>
            </a:lvl1pPr>
            <a:lvl2pPr marL="283464">
              <a:defRPr lang="nl-NL" sz="1800"/>
            </a:lvl2pPr>
            <a:lvl3pPr marL="566928">
              <a:defRPr lang="nl-NL" sz="1600"/>
            </a:lvl3pPr>
            <a:lvl4pPr marL="758952">
              <a:defRPr lang="nl-NL" sz="1400"/>
            </a:lvl4pPr>
            <a:lvl5pPr marL="1042416">
              <a:defRPr lang="nl-NL" sz="140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45" name="Afbeelding 24">
            <a:extLst>
              <a:ext uri="{FF2B5EF4-FFF2-40B4-BE49-F238E27FC236}">
                <a16:creationId xmlns:a16="http://schemas.microsoft.com/office/drawing/2014/main" id="{3A387C14-96A1-A53F-B0C4-8C320C0E434B}"/>
              </a:ext>
            </a:extLst>
          </p:cNvPr>
          <p:cNvSpPr/>
          <p:nvPr/>
        </p:nvSpPr>
        <p:spPr>
          <a:xfrm>
            <a:off x="8928734" y="3558489"/>
            <a:ext cx="3162299" cy="3196641"/>
          </a:xfrm>
          <a:custGeom>
            <a:avLst/>
            <a:gdLst>
              <a:gd name="connsiteX0" fmla="*/ -3730 w 9166847"/>
              <a:gd name="connsiteY0" fmla="*/ 5764965 h 5765688"/>
              <a:gd name="connsiteX1" fmla="*/ -3730 w 9166847"/>
              <a:gd name="connsiteY1" fmla="*/ 1152444 h 5765688"/>
              <a:gd name="connsiteX2" fmla="*/ 1189314 w 9166847"/>
              <a:gd name="connsiteY2" fmla="*/ -724 h 5765688"/>
              <a:gd name="connsiteX3" fmla="*/ 9163118 w 9166847"/>
              <a:gd name="connsiteY3" fmla="*/ 36857 h 5765688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9166848 w 9166848"/>
              <a:gd name="connsiteY4" fmla="*/ 37581 h 5765689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3169739 w 9166848"/>
              <a:gd name="connsiteY4" fmla="*/ 7671 h 5765689"/>
              <a:gd name="connsiteX5" fmla="*/ 9166848 w 9166848"/>
              <a:gd name="connsiteY5" fmla="*/ 37581 h 5765689"/>
              <a:gd name="connsiteX0" fmla="*/ 0 w 3169739"/>
              <a:gd name="connsiteY0" fmla="*/ 5765689 h 5765689"/>
              <a:gd name="connsiteX1" fmla="*/ 0 w 3169739"/>
              <a:gd name="connsiteY1" fmla="*/ 1153168 h 5765689"/>
              <a:gd name="connsiteX2" fmla="*/ 1193044 w 3169739"/>
              <a:gd name="connsiteY2" fmla="*/ 0 h 5765689"/>
              <a:gd name="connsiteX3" fmla="*/ 2736923 w 3169739"/>
              <a:gd name="connsiteY3" fmla="*/ 1574 h 5765689"/>
              <a:gd name="connsiteX4" fmla="*/ 3169739 w 3169739"/>
              <a:gd name="connsiteY4" fmla="*/ 7671 h 5765689"/>
              <a:gd name="connsiteX0" fmla="*/ 0 w 3160214"/>
              <a:gd name="connsiteY0" fmla="*/ 5765689 h 5765689"/>
              <a:gd name="connsiteX1" fmla="*/ 0 w 3160214"/>
              <a:gd name="connsiteY1" fmla="*/ 1153168 h 5765689"/>
              <a:gd name="connsiteX2" fmla="*/ 1193044 w 3160214"/>
              <a:gd name="connsiteY2" fmla="*/ 0 h 5765689"/>
              <a:gd name="connsiteX3" fmla="*/ 2736923 w 3160214"/>
              <a:gd name="connsiteY3" fmla="*/ 1574 h 5765689"/>
              <a:gd name="connsiteX4" fmla="*/ 3160214 w 3160214"/>
              <a:gd name="connsiteY4" fmla="*/ 7671 h 5765689"/>
              <a:gd name="connsiteX0" fmla="*/ 2085 w 3162299"/>
              <a:gd name="connsiteY0" fmla="*/ 5765689 h 5765689"/>
              <a:gd name="connsiteX1" fmla="*/ 0 w 3162299"/>
              <a:gd name="connsiteY1" fmla="*/ 3173781 h 5765689"/>
              <a:gd name="connsiteX2" fmla="*/ 2085 w 3162299"/>
              <a:gd name="connsiteY2" fmla="*/ 1153168 h 5765689"/>
              <a:gd name="connsiteX3" fmla="*/ 1195129 w 3162299"/>
              <a:gd name="connsiteY3" fmla="*/ 0 h 5765689"/>
              <a:gd name="connsiteX4" fmla="*/ 2739008 w 3162299"/>
              <a:gd name="connsiteY4" fmla="*/ 1574 h 5765689"/>
              <a:gd name="connsiteX5" fmla="*/ 3162299 w 3162299"/>
              <a:gd name="connsiteY5" fmla="*/ 7671 h 5765689"/>
              <a:gd name="connsiteX0" fmla="*/ 0 w 3162299"/>
              <a:gd name="connsiteY0" fmla="*/ 3173781 h 3173781"/>
              <a:gd name="connsiteX1" fmla="*/ 2085 w 3162299"/>
              <a:gd name="connsiteY1" fmla="*/ 1153168 h 3173781"/>
              <a:gd name="connsiteX2" fmla="*/ 1195129 w 3162299"/>
              <a:gd name="connsiteY2" fmla="*/ 0 h 3173781"/>
              <a:gd name="connsiteX3" fmla="*/ 2739008 w 3162299"/>
              <a:gd name="connsiteY3" fmla="*/ 1574 h 3173781"/>
              <a:gd name="connsiteX4" fmla="*/ 3162299 w 3162299"/>
              <a:gd name="connsiteY4" fmla="*/ 7671 h 3173781"/>
              <a:gd name="connsiteX0" fmla="*/ 0 w 3162299"/>
              <a:gd name="connsiteY0" fmla="*/ 3196641 h 3196641"/>
              <a:gd name="connsiteX1" fmla="*/ 2085 w 3162299"/>
              <a:gd name="connsiteY1" fmla="*/ 1153168 h 3196641"/>
              <a:gd name="connsiteX2" fmla="*/ 1195129 w 3162299"/>
              <a:gd name="connsiteY2" fmla="*/ 0 h 3196641"/>
              <a:gd name="connsiteX3" fmla="*/ 2739008 w 3162299"/>
              <a:gd name="connsiteY3" fmla="*/ 1574 h 3196641"/>
              <a:gd name="connsiteX4" fmla="*/ 3162299 w 3162299"/>
              <a:gd name="connsiteY4" fmla="*/ 7671 h 319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299" h="3196641">
                <a:moveTo>
                  <a:pt x="0" y="3196641"/>
                </a:moveTo>
                <a:lnTo>
                  <a:pt x="2085" y="1153168"/>
                </a:lnTo>
                <a:cubicBezTo>
                  <a:pt x="2085" y="516291"/>
                  <a:pt x="536218" y="0"/>
                  <a:pt x="1195129" y="0"/>
                </a:cubicBezTo>
                <a:lnTo>
                  <a:pt x="2739008" y="1574"/>
                </a:lnTo>
                <a:lnTo>
                  <a:pt x="3162299" y="7671"/>
                </a:lnTo>
              </a:path>
            </a:pathLst>
          </a:custGeom>
          <a:noFill/>
          <a:ln w="225588" cap="sq">
            <a:solidFill>
              <a:srgbClr val="FDF9E2"/>
            </a:solidFill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09E9B68F-058D-E637-2550-5DA70E3D0D41}"/>
              </a:ext>
            </a:extLst>
          </p:cNvPr>
          <p:cNvSpPr/>
          <p:nvPr userDrawn="1"/>
        </p:nvSpPr>
        <p:spPr>
          <a:xfrm>
            <a:off x="10310340" y="2011478"/>
            <a:ext cx="1628275" cy="1628275"/>
          </a:xfrm>
          <a:prstGeom prst="ellipse">
            <a:avLst/>
          </a:prstGeom>
          <a:solidFill>
            <a:schemeClr val="accent6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6188A037-6B9F-861E-36A7-10311D6127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972" r="31496"/>
          <a:stretch>
            <a:fillRect/>
          </a:stretch>
        </p:blipFill>
        <p:spPr>
          <a:xfrm>
            <a:off x="12700" y="6051321"/>
            <a:ext cx="12192000" cy="528377"/>
          </a:xfrm>
          <a:custGeom>
            <a:avLst/>
            <a:gdLst>
              <a:gd name="connsiteX0" fmla="*/ 0 w 6858000"/>
              <a:gd name="connsiteY0" fmla="*/ 400156 h 400156"/>
              <a:gd name="connsiteX1" fmla="*/ 0 w 6858000"/>
              <a:gd name="connsiteY1" fmla="*/ 0 h 400156"/>
              <a:gd name="connsiteX2" fmla="*/ 6858000 w 6858000"/>
              <a:gd name="connsiteY2" fmla="*/ 0 h 400156"/>
              <a:gd name="connsiteX3" fmla="*/ 6858000 w 6858000"/>
              <a:gd name="connsiteY3" fmla="*/ 400156 h 40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00156">
                <a:moveTo>
                  <a:pt x="0" y="400156"/>
                </a:moveTo>
                <a:lnTo>
                  <a:pt x="0" y="0"/>
                </a:lnTo>
                <a:lnTo>
                  <a:pt x="6858000" y="0"/>
                </a:lnTo>
                <a:lnTo>
                  <a:pt x="6858000" y="400156"/>
                </a:lnTo>
                <a:close/>
              </a:path>
            </a:pathLst>
          </a:custGeom>
        </p:spPr>
      </p:pic>
      <p:sp>
        <p:nvSpPr>
          <p:cNvPr id="36" name="Ovaal 35">
            <a:extLst>
              <a:ext uri="{FF2B5EF4-FFF2-40B4-BE49-F238E27FC236}">
                <a16:creationId xmlns:a16="http://schemas.microsoft.com/office/drawing/2014/main" id="{1C9183AD-9166-27E4-F8C4-4AAE1C7F0BB9}"/>
              </a:ext>
            </a:extLst>
          </p:cNvPr>
          <p:cNvSpPr/>
          <p:nvPr userDrawn="1"/>
        </p:nvSpPr>
        <p:spPr>
          <a:xfrm>
            <a:off x="9130046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DFED6151-9FDE-FB42-89FC-0347B6A3276D}"/>
              </a:ext>
            </a:extLst>
          </p:cNvPr>
          <p:cNvSpPr/>
          <p:nvPr userDrawn="1"/>
        </p:nvSpPr>
        <p:spPr>
          <a:xfrm>
            <a:off x="8385329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46" name="Tijdelijke aanduiding voor voettekst 45">
            <a:extLst>
              <a:ext uri="{FF2B5EF4-FFF2-40B4-BE49-F238E27FC236}">
                <a16:creationId xmlns:a16="http://schemas.microsoft.com/office/drawing/2014/main" id="{41E6D8BC-2E14-B95F-1E2F-30FF6EE3AE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7" name="Tijdelijke aanduiding voor dianummer 46">
            <a:extLst>
              <a:ext uri="{FF2B5EF4-FFF2-40B4-BE49-F238E27FC236}">
                <a16:creationId xmlns:a16="http://schemas.microsoft.com/office/drawing/2014/main" id="{89B6F428-7A93-4AA9-C12A-2A93DFEAF0B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081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da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Afbeelding 43">
            <a:extLst>
              <a:ext uri="{FF2B5EF4-FFF2-40B4-BE49-F238E27FC236}">
                <a16:creationId xmlns:a16="http://schemas.microsoft.com/office/drawing/2014/main" id="{94240F9C-F2B6-6263-0817-7E0809D9D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327"/>
          <a:stretch>
            <a:fillRect/>
          </a:stretch>
        </p:blipFill>
        <p:spPr>
          <a:xfrm rot="16200000">
            <a:off x="8348893" y="2856018"/>
            <a:ext cx="6718341" cy="1006304"/>
          </a:xfrm>
          <a:custGeom>
            <a:avLst/>
            <a:gdLst>
              <a:gd name="connsiteX0" fmla="*/ 0 w 6718341"/>
              <a:gd name="connsiteY0" fmla="*/ 0 h 1006304"/>
              <a:gd name="connsiteX1" fmla="*/ 6718341 w 6718341"/>
              <a:gd name="connsiteY1" fmla="*/ 0 h 1006304"/>
              <a:gd name="connsiteX2" fmla="*/ 6718341 w 6718341"/>
              <a:gd name="connsiteY2" fmla="*/ 1006304 h 1006304"/>
              <a:gd name="connsiteX3" fmla="*/ 0 w 6718341"/>
              <a:gd name="connsiteY3" fmla="*/ 1006304 h 10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006304">
                <a:moveTo>
                  <a:pt x="0" y="0"/>
                </a:moveTo>
                <a:lnTo>
                  <a:pt x="6718341" y="0"/>
                </a:lnTo>
                <a:lnTo>
                  <a:pt x="6718341" y="1006304"/>
                </a:lnTo>
                <a:lnTo>
                  <a:pt x="0" y="1006304"/>
                </a:lnTo>
                <a:close/>
              </a:path>
            </a:pathLst>
          </a:custGeom>
        </p:spPr>
      </p:pic>
      <p:sp>
        <p:nvSpPr>
          <p:cNvPr id="50" name="Ovaal 49">
            <a:extLst>
              <a:ext uri="{FF2B5EF4-FFF2-40B4-BE49-F238E27FC236}">
                <a16:creationId xmlns:a16="http://schemas.microsoft.com/office/drawing/2014/main" id="{024F3BA7-5767-DA19-90B2-79087CCD234A}"/>
              </a:ext>
            </a:extLst>
          </p:cNvPr>
          <p:cNvSpPr/>
          <p:nvPr userDrawn="1"/>
        </p:nvSpPr>
        <p:spPr>
          <a:xfrm>
            <a:off x="11280648" y="107998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52" name="Ovaal 51">
            <a:extLst>
              <a:ext uri="{FF2B5EF4-FFF2-40B4-BE49-F238E27FC236}">
                <a16:creationId xmlns:a16="http://schemas.microsoft.com/office/drawing/2014/main" id="{75941C3B-69D9-2131-DE98-77882C6B492E}"/>
              </a:ext>
            </a:extLst>
          </p:cNvPr>
          <p:cNvSpPr/>
          <p:nvPr userDrawn="1"/>
        </p:nvSpPr>
        <p:spPr>
          <a:xfrm>
            <a:off x="9885091" y="4608699"/>
            <a:ext cx="1628275" cy="1628275"/>
          </a:xfrm>
          <a:prstGeom prst="ellipse">
            <a:avLst/>
          </a:prstGeom>
          <a:solidFill>
            <a:schemeClr val="accent3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72" name="Afbeelding 71">
            <a:extLst>
              <a:ext uri="{FF2B5EF4-FFF2-40B4-BE49-F238E27FC236}">
                <a16:creationId xmlns:a16="http://schemas.microsoft.com/office/drawing/2014/main" id="{F2C371ED-FE8B-10E6-6B09-AB1AF954A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4820" t="41526" b="3152"/>
          <a:stretch/>
        </p:blipFill>
        <p:spPr>
          <a:xfrm>
            <a:off x="-63921" y="5642"/>
            <a:ext cx="3769859" cy="6852356"/>
          </a:xfrm>
          <a:custGeom>
            <a:avLst/>
            <a:gdLst>
              <a:gd name="connsiteX0" fmla="*/ 0 w 3769859"/>
              <a:gd name="connsiteY0" fmla="*/ 0 h 6852356"/>
              <a:gd name="connsiteX1" fmla="*/ 3769859 w 3769859"/>
              <a:gd name="connsiteY1" fmla="*/ 0 h 6852356"/>
              <a:gd name="connsiteX2" fmla="*/ 3769859 w 3769859"/>
              <a:gd name="connsiteY2" fmla="*/ 6852356 h 6852356"/>
              <a:gd name="connsiteX3" fmla="*/ 0 w 3769859"/>
              <a:gd name="connsiteY3" fmla="*/ 6852356 h 685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859" h="6852356">
                <a:moveTo>
                  <a:pt x="0" y="0"/>
                </a:moveTo>
                <a:lnTo>
                  <a:pt x="3769859" y="0"/>
                </a:lnTo>
                <a:lnTo>
                  <a:pt x="3769859" y="6852356"/>
                </a:lnTo>
                <a:lnTo>
                  <a:pt x="0" y="6852356"/>
                </a:lnTo>
                <a:close/>
              </a:path>
            </a:pathLst>
          </a:custGeom>
        </p:spPr>
      </p:pic>
      <p:pic>
        <p:nvPicPr>
          <p:cNvPr id="57" name="Afbeelding 56">
            <a:extLst>
              <a:ext uri="{FF2B5EF4-FFF2-40B4-BE49-F238E27FC236}">
                <a16:creationId xmlns:a16="http://schemas.microsoft.com/office/drawing/2014/main" id="{E6DDC0DD-511A-395D-6DF6-B3EBA937E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633" b="65821"/>
          <a:stretch>
            <a:fillRect/>
          </a:stretch>
        </p:blipFill>
        <p:spPr>
          <a:xfrm flipV="1">
            <a:off x="5869" y="1"/>
            <a:ext cx="5332115" cy="2343995"/>
          </a:xfrm>
          <a:custGeom>
            <a:avLst/>
            <a:gdLst>
              <a:gd name="connsiteX0" fmla="*/ 0 w 5332115"/>
              <a:gd name="connsiteY0" fmla="*/ 2343995 h 2343995"/>
              <a:gd name="connsiteX1" fmla="*/ 5332115 w 5332115"/>
              <a:gd name="connsiteY1" fmla="*/ 2343995 h 2343995"/>
              <a:gd name="connsiteX2" fmla="*/ 5332115 w 5332115"/>
              <a:gd name="connsiteY2" fmla="*/ 0 h 2343995"/>
              <a:gd name="connsiteX3" fmla="*/ 0 w 5332115"/>
              <a:gd name="connsiteY3" fmla="*/ 0 h 234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115" h="2343995">
                <a:moveTo>
                  <a:pt x="0" y="2343995"/>
                </a:moveTo>
                <a:lnTo>
                  <a:pt x="5332115" y="2343995"/>
                </a:lnTo>
                <a:lnTo>
                  <a:pt x="5332115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0" name="Afbeelding 59">
            <a:extLst>
              <a:ext uri="{FF2B5EF4-FFF2-40B4-BE49-F238E27FC236}">
                <a16:creationId xmlns:a16="http://schemas.microsoft.com/office/drawing/2014/main" id="{A03A29F6-2DC7-B284-F21B-10BBEECC05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>
            <a:off x="-16872" y="-29980"/>
            <a:ext cx="4459335" cy="1601124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64" name="Ovaal 63">
            <a:extLst>
              <a:ext uri="{FF2B5EF4-FFF2-40B4-BE49-F238E27FC236}">
                <a16:creationId xmlns:a16="http://schemas.microsoft.com/office/drawing/2014/main" id="{5E42667F-7399-2294-D94B-CB84510A0E95}"/>
              </a:ext>
            </a:extLst>
          </p:cNvPr>
          <p:cNvSpPr/>
          <p:nvPr userDrawn="1"/>
        </p:nvSpPr>
        <p:spPr>
          <a:xfrm>
            <a:off x="3261092" y="18900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pic>
        <p:nvPicPr>
          <p:cNvPr id="26" name="Afbeelding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73" name="Titel 1">
            <a:extLst>
              <a:ext uri="{FF2B5EF4-FFF2-40B4-BE49-F238E27FC236}">
                <a16:creationId xmlns:a16="http://schemas.microsoft.com/office/drawing/2014/main" id="{11BE7A0F-8563-C84F-54DB-CF04C6DAD8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83" y="2214823"/>
            <a:ext cx="3769859" cy="1975104"/>
          </a:xfrm>
        </p:spPr>
        <p:txBody>
          <a:bodyPr rtlCol="0" anchor="b">
            <a:noAutofit/>
          </a:bodyPr>
          <a:lstStyle>
            <a:lvl1pPr>
              <a:defRPr lang="nl-NL" sz="5600"/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231" y="4278235"/>
            <a:ext cx="3081528" cy="1170432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lang="nl-NL" sz="1800">
                <a:solidFill>
                  <a:schemeClr val="tx1"/>
                </a:solidFill>
              </a:defRPr>
            </a:lvl1pPr>
            <a:lvl2pPr marL="457200" indent="0">
              <a:buNone/>
              <a:defRPr lang="nl-N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nl-N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276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9">
            <a:extLst>
              <a:ext uri="{FF2B5EF4-FFF2-40B4-BE49-F238E27FC236}">
                <a16:creationId xmlns:a16="http://schemas.microsoft.com/office/drawing/2014/main" id="{F45380E4-4280-4D6A-412C-BEC95C8CA7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E2DEC6B-E418-F7FA-5D06-66914BE6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22" name="Tijdelijke aanduiding voor voettekst 21">
            <a:extLst>
              <a:ext uri="{FF2B5EF4-FFF2-40B4-BE49-F238E27FC236}">
                <a16:creationId xmlns:a16="http://schemas.microsoft.com/office/drawing/2014/main" id="{CDBC6FA3-472C-62C4-429A-28029D228D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3" name="Tijdelijke aanduiding voor dianummer 22">
            <a:extLst>
              <a:ext uri="{FF2B5EF4-FFF2-40B4-BE49-F238E27FC236}">
                <a16:creationId xmlns:a16="http://schemas.microsoft.com/office/drawing/2014/main" id="{F0B4C4FF-8EF1-767D-7C77-03D625E4B32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2396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A48C42A6-E4A3-57E4-DBFE-86C89D6D36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0272D4-D364-93D2-A948-9DD478627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4DD4E5-F3CE-6199-31DD-1C03C409E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7129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3FA20FC2-E959-7E20-4647-E505BD8BE4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A56E61-4EF1-44C9-6CC9-6876765A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4069080"/>
          </a:xfrm>
        </p:spPr>
        <p:txBody>
          <a:bodyPr rtlCol="0"/>
          <a:lstStyle>
            <a:lvl1pPr>
              <a:defRPr lang="nl-NL" sz="3200"/>
            </a:lvl1pPr>
            <a:lvl2pPr>
              <a:defRPr lang="nl-NL" sz="2800"/>
            </a:lvl2pPr>
            <a:lvl3pPr>
              <a:defRPr lang="nl-NL" sz="2400"/>
            </a:lvl3pPr>
            <a:lvl4pPr>
              <a:defRPr lang="nl-NL" sz="2000"/>
            </a:lvl4pPr>
            <a:lvl5pPr>
              <a:defRPr lang="nl-NL" sz="2000"/>
            </a:lvl5pPr>
            <a:lvl6pPr>
              <a:defRPr lang="nl-NL" sz="2000"/>
            </a:lvl6pPr>
            <a:lvl7pPr>
              <a:defRPr lang="nl-NL" sz="2000"/>
            </a:lvl7pPr>
            <a:lvl8pPr>
              <a:defRPr lang="nl-NL" sz="2000"/>
            </a:lvl8pPr>
            <a:lvl9pPr>
              <a:defRPr lang="nl-NL" sz="2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A7802A7-DF1B-DE1B-4EA4-055C5935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9080"/>
          </a:xfrm>
        </p:spPr>
        <p:txBody>
          <a:bodyPr rtlCol="0"/>
          <a:lstStyle>
            <a:lvl1pPr marL="0" indent="0">
              <a:buNone/>
              <a:defRPr lang="nl-NL" sz="1600"/>
            </a:lvl1pPr>
            <a:lvl2pPr marL="457200" indent="0">
              <a:buNone/>
              <a:defRPr lang="nl-NL" sz="1400"/>
            </a:lvl2pPr>
            <a:lvl3pPr marL="914400" indent="0">
              <a:buNone/>
              <a:defRPr lang="nl-NL" sz="1200"/>
            </a:lvl3pPr>
            <a:lvl4pPr marL="1371600" indent="0">
              <a:buNone/>
              <a:defRPr lang="nl-NL" sz="1000"/>
            </a:lvl4pPr>
            <a:lvl5pPr marL="1828800" indent="0">
              <a:buNone/>
              <a:defRPr lang="nl-NL" sz="1000"/>
            </a:lvl5pPr>
            <a:lvl6pPr marL="2286000" indent="0">
              <a:buNone/>
              <a:defRPr lang="nl-NL" sz="1000"/>
            </a:lvl6pPr>
            <a:lvl7pPr marL="2743200" indent="0">
              <a:buNone/>
              <a:defRPr lang="nl-NL" sz="1000"/>
            </a:lvl7pPr>
            <a:lvl8pPr marL="3200400" indent="0">
              <a:buNone/>
              <a:defRPr lang="nl-NL" sz="1000"/>
            </a:lvl8pPr>
            <a:lvl9pPr marL="3657600" indent="0">
              <a:buNone/>
              <a:defRPr lang="nl-NL"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B2F4222-9F0A-A7FE-DFA4-39F2D1A2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A9174264-0D17-CF28-8778-3DD02FD42C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4FFFA002-049D-7794-5114-044DA2B571D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991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ep 57">
            <a:extLst>
              <a:ext uri="{FF2B5EF4-FFF2-40B4-BE49-F238E27FC236}">
                <a16:creationId xmlns:a16="http://schemas.microsoft.com/office/drawing/2014/main" id="{7F9A3535-D85B-F023-B8C0-28D2FEAAD9E0}"/>
              </a:ext>
            </a:extLst>
          </p:cNvPr>
          <p:cNvGrpSpPr/>
          <p:nvPr userDrawn="1"/>
        </p:nvGrpSpPr>
        <p:grpSpPr>
          <a:xfrm>
            <a:off x="1" y="3827512"/>
            <a:ext cx="12198945" cy="3030489"/>
            <a:chOff x="1" y="3827512"/>
            <a:chExt cx="12198945" cy="3030489"/>
          </a:xfrm>
        </p:grpSpPr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C11C7D54-0954-B838-DA12-86EA86543A54}"/>
                </a:ext>
              </a:extLst>
            </p:cNvPr>
            <p:cNvSpPr/>
            <p:nvPr userDrawn="1"/>
          </p:nvSpPr>
          <p:spPr>
            <a:xfrm>
              <a:off x="11488761" y="5133340"/>
              <a:ext cx="521208" cy="1724660"/>
            </a:xfrm>
            <a:custGeom>
              <a:avLst/>
              <a:gdLst>
                <a:gd name="connsiteX0" fmla="*/ 834 w 513332"/>
                <a:gd name="connsiteY0" fmla="*/ -1393 h 1623974"/>
                <a:gd name="connsiteX1" fmla="*/ 514166 w 513332"/>
                <a:gd name="connsiteY1" fmla="*/ -1393 h 1623974"/>
                <a:gd name="connsiteX2" fmla="*/ 514166 w 513332"/>
                <a:gd name="connsiteY2" fmla="*/ 1622582 h 1623974"/>
                <a:gd name="connsiteX3" fmla="*/ 834 w 513332"/>
                <a:gd name="connsiteY3" fmla="*/ 1622582 h 16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332" h="1623974">
                  <a:moveTo>
                    <a:pt x="834" y="-1393"/>
                  </a:moveTo>
                  <a:lnTo>
                    <a:pt x="514166" y="-1393"/>
                  </a:lnTo>
                  <a:lnTo>
                    <a:pt x="514166" y="1622582"/>
                  </a:lnTo>
                  <a:lnTo>
                    <a:pt x="834" y="1622582"/>
                  </a:lnTo>
                  <a:close/>
                </a:path>
              </a:pathLst>
            </a:custGeom>
            <a:solidFill>
              <a:schemeClr val="accent1"/>
            </a:solidFill>
            <a:ln w="282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nl-NL"/>
              </a:defPPr>
            </a:lstStyle>
            <a:p>
              <a:pPr rtl="0"/>
              <a:endParaRPr lang="nl-NL" dirty="0"/>
            </a:p>
          </p:txBody>
        </p:sp>
        <p:pic>
          <p:nvPicPr>
            <p:cNvPr id="55" name="Afbeelding 54">
              <a:extLst>
                <a:ext uri="{FF2B5EF4-FFF2-40B4-BE49-F238E27FC236}">
                  <a16:creationId xmlns:a16="http://schemas.microsoft.com/office/drawing/2014/main" id="{E49D87C6-232E-E91C-0D76-756637414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9291" r="42583" b="30832"/>
            <a:stretch>
              <a:fillRect/>
            </a:stretch>
          </p:blipFill>
          <p:spPr>
            <a:xfrm>
              <a:off x="1" y="3827512"/>
              <a:ext cx="12198945" cy="3030489"/>
            </a:xfrm>
            <a:custGeom>
              <a:avLst/>
              <a:gdLst>
                <a:gd name="connsiteX0" fmla="*/ 0 w 12198945"/>
                <a:gd name="connsiteY0" fmla="*/ 0 h 3030489"/>
                <a:gd name="connsiteX1" fmla="*/ 12198945 w 12198945"/>
                <a:gd name="connsiteY1" fmla="*/ 0 h 3030489"/>
                <a:gd name="connsiteX2" fmla="*/ 12198945 w 12198945"/>
                <a:gd name="connsiteY2" fmla="*/ 1369519 h 3030489"/>
                <a:gd name="connsiteX3" fmla="*/ 11240822 w 12198945"/>
                <a:gd name="connsiteY3" fmla="*/ 1369519 h 3030489"/>
                <a:gd name="connsiteX4" fmla="*/ 11240822 w 12198945"/>
                <a:gd name="connsiteY4" fmla="*/ 3030489 h 3030489"/>
                <a:gd name="connsiteX5" fmla="*/ 0 w 12198945"/>
                <a:gd name="connsiteY5" fmla="*/ 3030489 h 3030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945" h="3030489">
                  <a:moveTo>
                    <a:pt x="0" y="0"/>
                  </a:moveTo>
                  <a:lnTo>
                    <a:pt x="12198945" y="0"/>
                  </a:lnTo>
                  <a:lnTo>
                    <a:pt x="12198945" y="1369519"/>
                  </a:lnTo>
                  <a:lnTo>
                    <a:pt x="11240822" y="1369519"/>
                  </a:lnTo>
                  <a:lnTo>
                    <a:pt x="11240822" y="3030489"/>
                  </a:lnTo>
                  <a:lnTo>
                    <a:pt x="0" y="3030489"/>
                  </a:lnTo>
                  <a:close/>
                </a:path>
              </a:pathLst>
            </a:cu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nl-NL" sz="1800"/>
            </a:lvl1pPr>
            <a:lvl2pPr marL="283464">
              <a:defRPr lang="nl-NL" sz="1800"/>
            </a:lvl2pPr>
            <a:lvl3pPr marL="566928">
              <a:defRPr lang="nl-NL" sz="1600"/>
            </a:lvl3pPr>
            <a:lvl4pPr marL="758952">
              <a:defRPr lang="nl-NL" sz="1400"/>
            </a:lvl4pPr>
            <a:lvl5pPr marL="1042416">
              <a:defRPr lang="nl-NL" sz="1400"/>
            </a:lvl5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11" name="Vrije vorm 65">
            <a:extLst>
              <a:ext uri="{FF2B5EF4-FFF2-40B4-BE49-F238E27FC236}">
                <a16:creationId xmlns:a16="http://schemas.microsoft.com/office/drawing/2014/main" id="{232AA84F-639D-A24B-BB67-2694CC069C65}"/>
              </a:ext>
            </a:extLst>
          </p:cNvPr>
          <p:cNvSpPr/>
          <p:nvPr/>
        </p:nvSpPr>
        <p:spPr>
          <a:xfrm>
            <a:off x="838989" y="5178370"/>
            <a:ext cx="2157098" cy="1679630"/>
          </a:xfrm>
          <a:custGeom>
            <a:avLst/>
            <a:gdLst>
              <a:gd name="connsiteX0" fmla="*/ 1078549 w 2157098"/>
              <a:gd name="connsiteY0" fmla="*/ 0 h 1679630"/>
              <a:gd name="connsiteX1" fmla="*/ 2157098 w 2157098"/>
              <a:gd name="connsiteY1" fmla="*/ 1078549 h 1679630"/>
              <a:gd name="connsiteX2" fmla="*/ 2072341 w 2157098"/>
              <a:gd name="connsiteY2" fmla="*/ 1498369 h 1679630"/>
              <a:gd name="connsiteX3" fmla="*/ 1973955 w 2157098"/>
              <a:gd name="connsiteY3" fmla="*/ 1679630 h 1679630"/>
              <a:gd name="connsiteX4" fmla="*/ 183143 w 2157098"/>
              <a:gd name="connsiteY4" fmla="*/ 1679630 h 1679630"/>
              <a:gd name="connsiteX5" fmla="*/ 84758 w 2157098"/>
              <a:gd name="connsiteY5" fmla="*/ 1498369 h 1679630"/>
              <a:gd name="connsiteX6" fmla="*/ 0 w 2157098"/>
              <a:gd name="connsiteY6" fmla="*/ 1078549 h 1679630"/>
              <a:gd name="connsiteX7" fmla="*/ 1078549 w 2157098"/>
              <a:gd name="connsiteY7" fmla="*/ 0 h 167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679630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1" y="1498369"/>
                </a:cubicBezTo>
                <a:lnTo>
                  <a:pt x="1973955" y="1679630"/>
                </a:lnTo>
                <a:lnTo>
                  <a:pt x="183143" y="1679630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439B8E7B-82C3-F9D6-9E34-8F76C40C8539}"/>
              </a:ext>
            </a:extLst>
          </p:cNvPr>
          <p:cNvSpPr/>
          <p:nvPr/>
        </p:nvSpPr>
        <p:spPr>
          <a:xfrm>
            <a:off x="9626717" y="49909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60" name="Tijdelijke aanduiding voor voettekst 59">
            <a:extLst>
              <a:ext uri="{FF2B5EF4-FFF2-40B4-BE49-F238E27FC236}">
                <a16:creationId xmlns:a16="http://schemas.microsoft.com/office/drawing/2014/main" id="{EACDB755-CEBA-6C68-443D-525463E80D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1" name="Tijdelijke aanduiding voor dianummer 60">
            <a:extLst>
              <a:ext uri="{FF2B5EF4-FFF2-40B4-BE49-F238E27FC236}">
                <a16:creationId xmlns:a16="http://schemas.microsoft.com/office/drawing/2014/main" id="{307D0F4E-2944-C947-2B6E-0547303F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239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F54A2A46-C45B-ED08-EE41-CEC7D35473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AA4EA03-DC7A-CC5C-0E56-20FDFBD15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725930"/>
            <a:ext cx="6172200" cy="4873625"/>
          </a:xfrm>
        </p:spPr>
        <p:txBody>
          <a:bodyPr rtlCol="0"/>
          <a:lstStyle>
            <a:lvl1pPr marL="0" indent="0">
              <a:buNone/>
              <a:defRPr lang="nl-NL" sz="3200"/>
            </a:lvl1pPr>
            <a:lvl2pPr marL="457200" indent="0">
              <a:buNone/>
              <a:defRPr lang="nl-NL" sz="2800"/>
            </a:lvl2pPr>
            <a:lvl3pPr marL="914400" indent="0">
              <a:buNone/>
              <a:defRPr lang="nl-NL" sz="2400"/>
            </a:lvl3pPr>
            <a:lvl4pPr marL="1371600" indent="0">
              <a:buNone/>
              <a:defRPr lang="nl-NL" sz="2000"/>
            </a:lvl4pPr>
            <a:lvl5pPr marL="1828800" indent="0">
              <a:buNone/>
              <a:defRPr lang="nl-NL" sz="2000"/>
            </a:lvl5pPr>
            <a:lvl6pPr marL="2286000" indent="0">
              <a:buNone/>
              <a:defRPr lang="nl-NL" sz="2000"/>
            </a:lvl6pPr>
            <a:lvl7pPr marL="2743200" indent="0">
              <a:buNone/>
              <a:defRPr lang="nl-NL" sz="2000"/>
            </a:lvl7pPr>
            <a:lvl8pPr marL="3200400" indent="0">
              <a:buNone/>
              <a:defRPr lang="nl-NL" sz="2000"/>
            </a:lvl8pPr>
            <a:lvl9pPr marL="3657600" indent="0">
              <a:buNone/>
              <a:defRPr lang="nl-NL"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A30CC9-5F1C-933D-A4C9-7DCE2F03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nl-NL" sz="1600"/>
            </a:lvl1pPr>
            <a:lvl2pPr marL="457200" indent="0">
              <a:buNone/>
              <a:defRPr lang="nl-NL" sz="1400"/>
            </a:lvl2pPr>
            <a:lvl3pPr marL="914400" indent="0">
              <a:buNone/>
              <a:defRPr lang="nl-NL" sz="1200"/>
            </a:lvl3pPr>
            <a:lvl4pPr marL="1371600" indent="0">
              <a:buNone/>
              <a:defRPr lang="nl-NL" sz="1000"/>
            </a:lvl4pPr>
            <a:lvl5pPr marL="1828800" indent="0">
              <a:buNone/>
              <a:defRPr lang="nl-NL" sz="1000"/>
            </a:lvl5pPr>
            <a:lvl6pPr marL="2286000" indent="0">
              <a:buNone/>
              <a:defRPr lang="nl-NL" sz="1000"/>
            </a:lvl6pPr>
            <a:lvl7pPr marL="2743200" indent="0">
              <a:buNone/>
              <a:defRPr lang="nl-NL" sz="1000"/>
            </a:lvl7pPr>
            <a:lvl8pPr marL="3200400" indent="0">
              <a:buNone/>
              <a:defRPr lang="nl-NL" sz="1000"/>
            </a:lvl8pPr>
            <a:lvl9pPr marL="3657600" indent="0">
              <a:buNone/>
              <a:defRPr lang="nl-NL"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304BF9-EDC8-7868-84C1-6CCB690381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7FE0970-0DB3-2D10-BEAE-54A52070A1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C668391-E0E0-74A5-F96F-B67ECAE8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1172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438912"/>
            <a:ext cx="8762246" cy="1325880"/>
          </a:xfrm>
        </p:spPr>
        <p:txBody>
          <a:bodyPr rtlCol="0"/>
          <a:lstStyle>
            <a:lvl1pPr>
              <a:defRPr lang="nl-NL" sz="66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8596636-128C-4D64-E63E-16619F5CD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92808"/>
            <a:ext cx="8659368" cy="749808"/>
          </a:xfrm>
          <a:solidFill>
            <a:schemeClr val="accent1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D5E065C5-B7CB-9146-3A7C-A6F39CA9B2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3880" y="1792224"/>
            <a:ext cx="960120" cy="96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00</a:t>
            </a:r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BD0306DB-B174-37A8-719D-C89F9EE118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891790"/>
            <a:ext cx="8659368" cy="749808"/>
          </a:xfrm>
          <a:solidFill>
            <a:schemeClr val="accent2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D80DBC95-A30E-E3C3-6A02-0DE7F6995B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3880" y="2784348"/>
            <a:ext cx="960120" cy="9601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00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CFF0762B-1AD3-943D-F4CC-9D5CF57405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890772"/>
            <a:ext cx="8659368" cy="749808"/>
          </a:xfrm>
          <a:solidFill>
            <a:schemeClr val="accent4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51060427-2619-E83D-D977-65854C7AA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3880" y="3776472"/>
            <a:ext cx="960120" cy="96012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00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8B28E366-646A-5633-0E0C-1BB99B27FD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889754"/>
            <a:ext cx="8659368" cy="749808"/>
          </a:xfrm>
          <a:solidFill>
            <a:schemeClr val="tx1">
              <a:lumMod val="90000"/>
              <a:lumOff val="10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3">
            <a:extLst>
              <a:ext uri="{FF2B5EF4-FFF2-40B4-BE49-F238E27FC236}">
                <a16:creationId xmlns:a16="http://schemas.microsoft.com/office/drawing/2014/main" id="{2A38A746-8D71-1D08-BD7B-347D1E5985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83880" y="4768596"/>
            <a:ext cx="960120" cy="960120"/>
          </a:xfrm>
          <a:prstGeom prst="ellipse">
            <a:avLst/>
          </a:prstGeom>
          <a:solidFill>
            <a:schemeClr val="tx2"/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00</a:t>
            </a:r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CB500DDB-4549-EAE1-1AA8-DBD382D2B9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5888736"/>
            <a:ext cx="8659368" cy="749808"/>
          </a:xfrm>
          <a:solidFill>
            <a:schemeClr val="accent3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18" name="Tijdelijke aanduiding voor tekst 13">
            <a:extLst>
              <a:ext uri="{FF2B5EF4-FFF2-40B4-BE49-F238E27FC236}">
                <a16:creationId xmlns:a16="http://schemas.microsoft.com/office/drawing/2014/main" id="{EC619F49-49DD-DF7B-37A0-6104FF3C2B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3880" y="5760720"/>
            <a:ext cx="960120" cy="9601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nl-N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nl-NL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16196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 hidden="1">
            <a:extLst>
              <a:ext uri="{FF2B5EF4-FFF2-40B4-BE49-F238E27FC236}">
                <a16:creationId xmlns:a16="http://schemas.microsoft.com/office/drawing/2014/main" id="{25EA7C35-FF1A-FBFD-05A2-718EB0D16B65}"/>
              </a:ext>
            </a:extLst>
          </p:cNvPr>
          <p:cNvSpPr/>
          <p:nvPr/>
        </p:nvSpPr>
        <p:spPr>
          <a:xfrm>
            <a:off x="233681" y="2011679"/>
            <a:ext cx="3195438" cy="3286867"/>
          </a:xfrm>
          <a:custGeom>
            <a:avLst/>
            <a:gdLst>
              <a:gd name="connsiteX0" fmla="*/ 2213 w 9357201"/>
              <a:gd name="connsiteY0" fmla="*/ -650 h 3276674"/>
              <a:gd name="connsiteX1" fmla="*/ 8009370 w 9357201"/>
              <a:gd name="connsiteY1" fmla="*/ -650 h 3276674"/>
              <a:gd name="connsiteX2" fmla="*/ 9359415 w 9357201"/>
              <a:gd name="connsiteY2" fmla="*/ 1355860 h 3276674"/>
              <a:gd name="connsiteX3" fmla="*/ 9359415 w 9357201"/>
              <a:gd name="connsiteY3" fmla="*/ 3276024 h 3276674"/>
              <a:gd name="connsiteX0" fmla="*/ 0 w 9357202"/>
              <a:gd name="connsiteY0" fmla="*/ 33 h 3276707"/>
              <a:gd name="connsiteX1" fmla="*/ 5765524 w 9357202"/>
              <a:gd name="connsiteY1" fmla="*/ 0 h 3276707"/>
              <a:gd name="connsiteX2" fmla="*/ 8007157 w 9357202"/>
              <a:gd name="connsiteY2" fmla="*/ 33 h 3276707"/>
              <a:gd name="connsiteX3" fmla="*/ 9357202 w 9357202"/>
              <a:gd name="connsiteY3" fmla="*/ 1356543 h 3276707"/>
              <a:gd name="connsiteX4" fmla="*/ 9357202 w 9357202"/>
              <a:gd name="connsiteY4" fmla="*/ 3276707 h 3276707"/>
              <a:gd name="connsiteX0" fmla="*/ 0 w 3591678"/>
              <a:gd name="connsiteY0" fmla="*/ 0 h 3276707"/>
              <a:gd name="connsiteX1" fmla="*/ 2241633 w 3591678"/>
              <a:gd name="connsiteY1" fmla="*/ 33 h 3276707"/>
              <a:gd name="connsiteX2" fmla="*/ 3591678 w 3591678"/>
              <a:gd name="connsiteY2" fmla="*/ 1356543 h 3276707"/>
              <a:gd name="connsiteX3" fmla="*/ 3591678 w 3591678"/>
              <a:gd name="connsiteY3" fmla="*/ 3276707 h 3276707"/>
              <a:gd name="connsiteX0" fmla="*/ 0 w 3408798"/>
              <a:gd name="connsiteY0" fmla="*/ 0 h 3276707"/>
              <a:gd name="connsiteX1" fmla="*/ 2058753 w 3408798"/>
              <a:gd name="connsiteY1" fmla="*/ 33 h 3276707"/>
              <a:gd name="connsiteX2" fmla="*/ 3408798 w 3408798"/>
              <a:gd name="connsiteY2" fmla="*/ 1356543 h 3276707"/>
              <a:gd name="connsiteX3" fmla="*/ 3408798 w 3408798"/>
              <a:gd name="connsiteY3" fmla="*/ 3276707 h 3276707"/>
              <a:gd name="connsiteX0" fmla="*/ 0 w 3225918"/>
              <a:gd name="connsiteY0" fmla="*/ 0 h 3286867"/>
              <a:gd name="connsiteX1" fmla="*/ 1875873 w 3225918"/>
              <a:gd name="connsiteY1" fmla="*/ 10193 h 3286867"/>
              <a:gd name="connsiteX2" fmla="*/ 3225918 w 3225918"/>
              <a:gd name="connsiteY2" fmla="*/ 1366703 h 3286867"/>
              <a:gd name="connsiteX3" fmla="*/ 3225918 w 3225918"/>
              <a:gd name="connsiteY3" fmla="*/ 3286867 h 3286867"/>
              <a:gd name="connsiteX0" fmla="*/ 0 w 3195438"/>
              <a:gd name="connsiteY0" fmla="*/ 0 h 3286867"/>
              <a:gd name="connsiteX1" fmla="*/ 1845393 w 3195438"/>
              <a:gd name="connsiteY1" fmla="*/ 10193 h 3286867"/>
              <a:gd name="connsiteX2" fmla="*/ 3195438 w 3195438"/>
              <a:gd name="connsiteY2" fmla="*/ 1366703 h 3286867"/>
              <a:gd name="connsiteX3" fmla="*/ 3195438 w 3195438"/>
              <a:gd name="connsiteY3" fmla="*/ 3286867 h 328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5438" h="3286867">
                <a:moveTo>
                  <a:pt x="0" y="0"/>
                </a:moveTo>
                <a:lnTo>
                  <a:pt x="1845393" y="10193"/>
                </a:lnTo>
                <a:cubicBezTo>
                  <a:pt x="2591000" y="10193"/>
                  <a:pt x="3195438" y="617523"/>
                  <a:pt x="3195438" y="1366703"/>
                </a:cubicBezTo>
                <a:lnTo>
                  <a:pt x="3195438" y="3286867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24" name="Freeform: Shape 23" hidden="1">
            <a:extLst>
              <a:ext uri="{FF2B5EF4-FFF2-40B4-BE49-F238E27FC236}">
                <a16:creationId xmlns:a16="http://schemas.microsoft.com/office/drawing/2014/main" id="{B09E8213-E4A1-3E30-9198-8B68ABEE82B8}"/>
              </a:ext>
            </a:extLst>
          </p:cNvPr>
          <p:cNvSpPr/>
          <p:nvPr/>
        </p:nvSpPr>
        <p:spPr>
          <a:xfrm>
            <a:off x="3429117" y="4725899"/>
            <a:ext cx="8510941" cy="1366196"/>
          </a:xfrm>
          <a:custGeom>
            <a:avLst/>
            <a:gdLst>
              <a:gd name="connsiteX0" fmla="*/ 10980107 w 10977893"/>
              <a:gd name="connsiteY0" fmla="*/ -650 h 1365979"/>
              <a:gd name="connsiteX1" fmla="*/ 10980107 w 10977893"/>
              <a:gd name="connsiteY1" fmla="*/ 789104 h 1365979"/>
              <a:gd name="connsiteX2" fmla="*/ 10357989 w 10977893"/>
              <a:gd name="connsiteY2" fmla="*/ 1365329 h 1365979"/>
              <a:gd name="connsiteX3" fmla="*/ 624331 w 10977893"/>
              <a:gd name="connsiteY3" fmla="*/ 1365329 h 1365979"/>
              <a:gd name="connsiteX4" fmla="*/ 2213 w 10977893"/>
              <a:gd name="connsiteY4" fmla="*/ 789104 h 1365979"/>
              <a:gd name="connsiteX5" fmla="*/ 2213 w 10977893"/>
              <a:gd name="connsiteY5" fmla="*/ -650 h 1365979"/>
              <a:gd name="connsiteX0" fmla="*/ 10977894 w 10977894"/>
              <a:gd name="connsiteY0" fmla="*/ 0 h 1365979"/>
              <a:gd name="connsiteX1" fmla="*/ 10977894 w 10977894"/>
              <a:gd name="connsiteY1" fmla="*/ 789754 h 1365979"/>
              <a:gd name="connsiteX2" fmla="*/ 10355776 w 10977894"/>
              <a:gd name="connsiteY2" fmla="*/ 1365979 h 1365979"/>
              <a:gd name="connsiteX3" fmla="*/ 8724301 w 10977894"/>
              <a:gd name="connsiteY3" fmla="*/ 1362386 h 1365979"/>
              <a:gd name="connsiteX4" fmla="*/ 622118 w 10977894"/>
              <a:gd name="connsiteY4" fmla="*/ 1365979 h 1365979"/>
              <a:gd name="connsiteX5" fmla="*/ 0 w 10977894"/>
              <a:gd name="connsiteY5" fmla="*/ 789754 h 1365979"/>
              <a:gd name="connsiteX6" fmla="*/ 0 w 10977894"/>
              <a:gd name="connsiteY6" fmla="*/ 0 h 1365979"/>
              <a:gd name="connsiteX0" fmla="*/ 10977894 w 10977894"/>
              <a:gd name="connsiteY0" fmla="*/ 789754 h 1365979"/>
              <a:gd name="connsiteX1" fmla="*/ 10355776 w 10977894"/>
              <a:gd name="connsiteY1" fmla="*/ 1365979 h 1365979"/>
              <a:gd name="connsiteX2" fmla="*/ 8724301 w 10977894"/>
              <a:gd name="connsiteY2" fmla="*/ 1362386 h 1365979"/>
              <a:gd name="connsiteX3" fmla="*/ 622118 w 10977894"/>
              <a:gd name="connsiteY3" fmla="*/ 1365979 h 1365979"/>
              <a:gd name="connsiteX4" fmla="*/ 0 w 10977894"/>
              <a:gd name="connsiteY4" fmla="*/ 789754 h 1365979"/>
              <a:gd name="connsiteX5" fmla="*/ 0 w 10977894"/>
              <a:gd name="connsiteY5" fmla="*/ 0 h 1365979"/>
              <a:gd name="connsiteX0" fmla="*/ 10355776 w 10355776"/>
              <a:gd name="connsiteY0" fmla="*/ 1365979 h 1365979"/>
              <a:gd name="connsiteX1" fmla="*/ 8724301 w 10355776"/>
              <a:gd name="connsiteY1" fmla="*/ 1362386 h 1365979"/>
              <a:gd name="connsiteX2" fmla="*/ 622118 w 10355776"/>
              <a:gd name="connsiteY2" fmla="*/ 1365979 h 1365979"/>
              <a:gd name="connsiteX3" fmla="*/ 0 w 10355776"/>
              <a:gd name="connsiteY3" fmla="*/ 789754 h 1365979"/>
              <a:gd name="connsiteX4" fmla="*/ 0 w 10355776"/>
              <a:gd name="connsiteY4" fmla="*/ 0 h 1365979"/>
              <a:gd name="connsiteX0" fmla="*/ 8724301 w 8724301"/>
              <a:gd name="connsiteY0" fmla="*/ 1362386 h 1365979"/>
              <a:gd name="connsiteX1" fmla="*/ 622118 w 8724301"/>
              <a:gd name="connsiteY1" fmla="*/ 1365979 h 1365979"/>
              <a:gd name="connsiteX2" fmla="*/ 0 w 8724301"/>
              <a:gd name="connsiteY2" fmla="*/ 789754 h 1365979"/>
              <a:gd name="connsiteX3" fmla="*/ 0 w 8724301"/>
              <a:gd name="connsiteY3" fmla="*/ 0 h 1365979"/>
              <a:gd name="connsiteX0" fmla="*/ 8510941 w 8510941"/>
              <a:gd name="connsiteY0" fmla="*/ 1366196 h 1366196"/>
              <a:gd name="connsiteX1" fmla="*/ 622118 w 8510941"/>
              <a:gd name="connsiteY1" fmla="*/ 1365979 h 1366196"/>
              <a:gd name="connsiteX2" fmla="*/ 0 w 8510941"/>
              <a:gd name="connsiteY2" fmla="*/ 789754 h 1366196"/>
              <a:gd name="connsiteX3" fmla="*/ 0 w 8510941"/>
              <a:gd name="connsiteY3" fmla="*/ 0 h 136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0941" h="1366196">
                <a:moveTo>
                  <a:pt x="8510941" y="1366196"/>
                </a:moveTo>
                <a:lnTo>
                  <a:pt x="622118" y="1365979"/>
                </a:lnTo>
                <a:cubicBezTo>
                  <a:pt x="278520" y="1365979"/>
                  <a:pt x="0" y="1107979"/>
                  <a:pt x="0" y="789754"/>
                </a:cubicBezTo>
                <a:lnTo>
                  <a:pt x="0" y="0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67CFF6C-EDBA-8B95-5C93-0B4BB593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507" r="12032"/>
          <a:stretch/>
        </p:blipFill>
        <p:spPr>
          <a:xfrm>
            <a:off x="0" y="1779373"/>
            <a:ext cx="12192000" cy="4583992"/>
          </a:xfrm>
          <a:custGeom>
            <a:avLst/>
            <a:gdLst>
              <a:gd name="connsiteX0" fmla="*/ 0 w 12192000"/>
              <a:gd name="connsiteY0" fmla="*/ 0 h 4583992"/>
              <a:gd name="connsiteX1" fmla="*/ 12192000 w 12192000"/>
              <a:gd name="connsiteY1" fmla="*/ 0 h 4583992"/>
              <a:gd name="connsiteX2" fmla="*/ 12192000 w 12192000"/>
              <a:gd name="connsiteY2" fmla="*/ 2190264 h 4583992"/>
              <a:gd name="connsiteX3" fmla="*/ 12187938 w 12192000"/>
              <a:gd name="connsiteY3" fmla="*/ 2190264 h 4583992"/>
              <a:gd name="connsiteX4" fmla="*/ 12187938 w 12192000"/>
              <a:gd name="connsiteY4" fmla="*/ 4583992 h 4583992"/>
              <a:gd name="connsiteX5" fmla="*/ 0 w 12192000"/>
              <a:gd name="connsiteY5" fmla="*/ 4583992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83992">
                <a:moveTo>
                  <a:pt x="0" y="0"/>
                </a:moveTo>
                <a:lnTo>
                  <a:pt x="12192000" y="0"/>
                </a:lnTo>
                <a:lnTo>
                  <a:pt x="12192000" y="2190264"/>
                </a:lnTo>
                <a:lnTo>
                  <a:pt x="12187938" y="2190264"/>
                </a:lnTo>
                <a:lnTo>
                  <a:pt x="12187938" y="4583992"/>
                </a:lnTo>
                <a:lnTo>
                  <a:pt x="0" y="4583992"/>
                </a:lnTo>
                <a:close/>
              </a:path>
            </a:pathLst>
          </a:custGeom>
        </p:spPr>
      </p:pic>
      <p:sp>
        <p:nvSpPr>
          <p:cNvPr id="18" name="Ovaal 17">
            <a:extLst>
              <a:ext uri="{FF2B5EF4-FFF2-40B4-BE49-F238E27FC236}">
                <a16:creationId xmlns:a16="http://schemas.microsoft.com/office/drawing/2014/main" id="{1FEFD686-81C7-A517-F1C0-0C3D3EF340F2}"/>
              </a:ext>
            </a:extLst>
          </p:cNvPr>
          <p:cNvSpPr/>
          <p:nvPr/>
        </p:nvSpPr>
        <p:spPr>
          <a:xfrm>
            <a:off x="767250" y="3628115"/>
            <a:ext cx="1628275" cy="1628275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032612E-888F-3F52-2DF9-1A7FC1C33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2707"/>
          <a:stretch>
            <a:fillRect/>
          </a:stretch>
        </p:blipFill>
        <p:spPr>
          <a:xfrm>
            <a:off x="5315713" y="5020135"/>
            <a:ext cx="6718341" cy="1871772"/>
          </a:xfrm>
          <a:custGeom>
            <a:avLst/>
            <a:gdLst>
              <a:gd name="connsiteX0" fmla="*/ 0 w 6718341"/>
              <a:gd name="connsiteY0" fmla="*/ 0 h 1871772"/>
              <a:gd name="connsiteX1" fmla="*/ 6718341 w 6718341"/>
              <a:gd name="connsiteY1" fmla="*/ 0 h 1871772"/>
              <a:gd name="connsiteX2" fmla="*/ 6718341 w 6718341"/>
              <a:gd name="connsiteY2" fmla="*/ 1871772 h 1871772"/>
              <a:gd name="connsiteX3" fmla="*/ 0 w 6718341"/>
              <a:gd name="connsiteY3" fmla="*/ 1871772 h 187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871772">
                <a:moveTo>
                  <a:pt x="0" y="0"/>
                </a:moveTo>
                <a:lnTo>
                  <a:pt x="6718341" y="0"/>
                </a:lnTo>
                <a:lnTo>
                  <a:pt x="6718341" y="1871772"/>
                </a:lnTo>
                <a:lnTo>
                  <a:pt x="0" y="1871772"/>
                </a:lnTo>
                <a:close/>
              </a:path>
            </a:pathLst>
          </a:cu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3CA6479C-DB58-C182-DA46-646A89A79A6F}"/>
              </a:ext>
            </a:extLst>
          </p:cNvPr>
          <p:cNvSpPr/>
          <p:nvPr/>
        </p:nvSpPr>
        <p:spPr>
          <a:xfrm>
            <a:off x="11469607" y="5904458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940F0BF7-907A-B0C3-5845-78EDA851891C}"/>
              </a:ext>
            </a:extLst>
          </p:cNvPr>
          <p:cNvSpPr/>
          <p:nvPr/>
        </p:nvSpPr>
        <p:spPr>
          <a:xfrm>
            <a:off x="3000866" y="2411479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5D287EAB-26E8-C8AF-6CB0-D37B7CB37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 flipH="1">
            <a:off x="7732665" y="0"/>
            <a:ext cx="4459335" cy="1543022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EF5323F-6D74-29FA-F04C-027DF2809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744" y="2304288"/>
            <a:ext cx="5513832" cy="2432304"/>
          </a:xfrm>
        </p:spPr>
        <p:txBody>
          <a:bodyPr rtlCol="0" anchor="t">
            <a:noAutofit/>
          </a:bodyPr>
          <a:lstStyle>
            <a:lvl1pPr>
              <a:defRPr lang="nl-NL" sz="66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2744" y="1885193"/>
            <a:ext cx="5943600" cy="411480"/>
          </a:xfrm>
        </p:spPr>
        <p:txBody>
          <a:bodyPr rtlCol="0"/>
          <a:lstStyle>
            <a:lvl1pPr marL="0" indent="0">
              <a:buNone/>
              <a:defRPr lang="nl-NL" sz="2400">
                <a:solidFill>
                  <a:schemeClr val="tx1"/>
                </a:solidFill>
              </a:defRPr>
            </a:lvl1pPr>
            <a:lvl2pPr marL="457200" indent="0">
              <a:buNone/>
              <a:defRPr lang="nl-N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nl-N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6109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-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404872"/>
            <a:ext cx="10716768" cy="3630168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11" name="Tijdelijke aanduiding voor voettekst 10">
            <a:extLst>
              <a:ext uri="{FF2B5EF4-FFF2-40B4-BE49-F238E27FC236}">
                <a16:creationId xmlns:a16="http://schemas.microsoft.com/office/drawing/2014/main" id="{F33A32FC-3A65-2B5F-2625-0FE903CD37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7DFD42C5-F2A8-2017-93FA-4A8F8A7CB7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6016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-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Afbeelding 38">
            <a:extLst>
              <a:ext uri="{FF2B5EF4-FFF2-40B4-BE49-F238E27FC236}">
                <a16:creationId xmlns:a16="http://schemas.microsoft.com/office/drawing/2014/main" id="{0FA7F5A0-ECAD-A574-6649-C54801870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7" r="82873"/>
          <a:stretch>
            <a:fillRect/>
          </a:stretch>
        </p:blipFill>
        <p:spPr>
          <a:xfrm>
            <a:off x="9233628" y="1"/>
            <a:ext cx="2958372" cy="6105105"/>
          </a:xfrm>
          <a:custGeom>
            <a:avLst/>
            <a:gdLst>
              <a:gd name="connsiteX0" fmla="*/ 0 w 2958372"/>
              <a:gd name="connsiteY0" fmla="*/ 0 h 6105105"/>
              <a:gd name="connsiteX1" fmla="*/ 2958372 w 2958372"/>
              <a:gd name="connsiteY1" fmla="*/ 0 h 6105105"/>
              <a:gd name="connsiteX2" fmla="*/ 2958372 w 2958372"/>
              <a:gd name="connsiteY2" fmla="*/ 6105105 h 6105105"/>
              <a:gd name="connsiteX3" fmla="*/ 0 w 2958372"/>
              <a:gd name="connsiteY3" fmla="*/ 6105105 h 61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8372" h="6105105">
                <a:moveTo>
                  <a:pt x="0" y="0"/>
                </a:moveTo>
                <a:lnTo>
                  <a:pt x="2958372" y="0"/>
                </a:lnTo>
                <a:lnTo>
                  <a:pt x="2958372" y="6105105"/>
                </a:lnTo>
                <a:lnTo>
                  <a:pt x="0" y="6105105"/>
                </a:lnTo>
                <a:close/>
              </a:path>
            </a:pathLst>
          </a:custGeom>
        </p:spPr>
      </p:pic>
      <p:sp>
        <p:nvSpPr>
          <p:cNvPr id="32" name="Rechthoek 31">
            <a:extLst>
              <a:ext uri="{FF2B5EF4-FFF2-40B4-BE49-F238E27FC236}">
                <a16:creationId xmlns:a16="http://schemas.microsoft.com/office/drawing/2014/main" id="{98CD520B-B465-7A6D-37C4-8A060446902D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4C4684B3-A8D3-6A9A-C264-95DFAD1C3FCE}"/>
              </a:ext>
            </a:extLst>
          </p:cNvPr>
          <p:cNvSpPr/>
          <p:nvPr/>
        </p:nvSpPr>
        <p:spPr>
          <a:xfrm>
            <a:off x="9300014" y="263397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221992"/>
            <a:ext cx="8284464" cy="3986784"/>
          </a:xfrm>
        </p:spPr>
        <p:txBody>
          <a:bodyPr rtlCol="0"/>
          <a:lstStyle>
            <a:defPPr>
              <a:defRPr lang="nl-NL"/>
            </a:def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CC1E68FE-16F1-5C98-AEF6-0EAB9EA632CA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40" name="Tijdelijke aanduiding voor voettekst 39">
            <a:extLst>
              <a:ext uri="{FF2B5EF4-FFF2-40B4-BE49-F238E27FC236}">
                <a16:creationId xmlns:a16="http://schemas.microsoft.com/office/drawing/2014/main" id="{8727F01E-45EF-F70F-2A04-1EA69A2463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C388A650-32E8-11EC-26EE-D260D1953D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313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Afbeelding 76">
            <a:extLst>
              <a:ext uri="{FF2B5EF4-FFF2-40B4-BE49-F238E27FC236}">
                <a16:creationId xmlns:a16="http://schemas.microsoft.com/office/drawing/2014/main" id="{527CC80A-3410-5824-B06B-C4176A6B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5" t="-169" r="45423" b="28675"/>
          <a:stretch/>
        </p:blipFill>
        <p:spPr>
          <a:xfrm>
            <a:off x="-1" y="3467101"/>
            <a:ext cx="12192001" cy="3390899"/>
          </a:xfrm>
          <a:custGeom>
            <a:avLst/>
            <a:gdLst>
              <a:gd name="connsiteX0" fmla="*/ 0 w 12192001"/>
              <a:gd name="connsiteY0" fmla="*/ 0 h 3390899"/>
              <a:gd name="connsiteX1" fmla="*/ 12192001 w 12192001"/>
              <a:gd name="connsiteY1" fmla="*/ 0 h 3390899"/>
              <a:gd name="connsiteX2" fmla="*/ 12192001 w 12192001"/>
              <a:gd name="connsiteY2" fmla="*/ 2324100 h 3390899"/>
              <a:gd name="connsiteX3" fmla="*/ 12192001 w 12192001"/>
              <a:gd name="connsiteY3" fmla="*/ 3390899 h 3390899"/>
              <a:gd name="connsiteX4" fmla="*/ 0 w 12192001"/>
              <a:gd name="connsiteY4" fmla="*/ 3390899 h 3390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3390899">
                <a:moveTo>
                  <a:pt x="0" y="0"/>
                </a:moveTo>
                <a:lnTo>
                  <a:pt x="12192001" y="0"/>
                </a:lnTo>
                <a:lnTo>
                  <a:pt x="12192001" y="2324100"/>
                </a:lnTo>
                <a:lnTo>
                  <a:pt x="12192001" y="3390899"/>
                </a:lnTo>
                <a:lnTo>
                  <a:pt x="0" y="3390899"/>
                </a:lnTo>
                <a:close/>
              </a:path>
            </a:pathLst>
          </a:custGeom>
        </p:spPr>
      </p:pic>
      <p:sp>
        <p:nvSpPr>
          <p:cNvPr id="53" name="Titel 1">
            <a:extLst>
              <a:ext uri="{FF2B5EF4-FFF2-40B4-BE49-F238E27FC236}">
                <a16:creationId xmlns:a16="http://schemas.microsoft.com/office/drawing/2014/main" id="{CB607447-86F1-863F-176B-E0B78D24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16152"/>
            <a:ext cx="8951976" cy="3191256"/>
          </a:xfrm>
        </p:spPr>
        <p:txBody>
          <a:bodyPr rtlCol="0" anchor="t">
            <a:noAutofit/>
          </a:bodyPr>
          <a:lstStyle>
            <a:lvl1pPr>
              <a:defRPr lang="nl-NL" sz="5500"/>
            </a:lvl1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67" name="Afbeelding 12">
            <a:extLst>
              <a:ext uri="{FF2B5EF4-FFF2-40B4-BE49-F238E27FC236}">
                <a16:creationId xmlns:a16="http://schemas.microsoft.com/office/drawing/2014/main" id="{E5105AB7-2E65-757B-FF2B-CFE19C5C87B7}"/>
              </a:ext>
            </a:extLst>
          </p:cNvPr>
          <p:cNvSpPr/>
          <p:nvPr userDrawn="1"/>
        </p:nvSpPr>
        <p:spPr>
          <a:xfrm rot="5400000" flipV="1">
            <a:off x="863486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9" name="Afbeelding 12">
            <a:extLst>
              <a:ext uri="{FF2B5EF4-FFF2-40B4-BE49-F238E27FC236}">
                <a16:creationId xmlns:a16="http://schemas.microsoft.com/office/drawing/2014/main" id="{ECA42036-662E-03F7-941F-EDA42BEA5EDE}"/>
              </a:ext>
            </a:extLst>
          </p:cNvPr>
          <p:cNvSpPr/>
          <p:nvPr userDrawn="1"/>
        </p:nvSpPr>
        <p:spPr>
          <a:xfrm rot="5400000" flipV="1">
            <a:off x="791350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9" name="Vrije vorm 47">
            <a:extLst>
              <a:ext uri="{FF2B5EF4-FFF2-40B4-BE49-F238E27FC236}">
                <a16:creationId xmlns:a16="http://schemas.microsoft.com/office/drawing/2014/main" id="{B90A79D3-C4F3-1056-F590-BFED7F28BC72}"/>
              </a:ext>
            </a:extLst>
          </p:cNvPr>
          <p:cNvSpPr/>
          <p:nvPr/>
        </p:nvSpPr>
        <p:spPr>
          <a:xfrm>
            <a:off x="685799" y="5342013"/>
            <a:ext cx="2157098" cy="1515987"/>
          </a:xfrm>
          <a:custGeom>
            <a:avLst/>
            <a:gdLst>
              <a:gd name="connsiteX0" fmla="*/ 1078549 w 2157098"/>
              <a:gd name="connsiteY0" fmla="*/ 0 h 1515987"/>
              <a:gd name="connsiteX1" fmla="*/ 2157098 w 2157098"/>
              <a:gd name="connsiteY1" fmla="*/ 1078549 h 1515987"/>
              <a:gd name="connsiteX2" fmla="*/ 2072340 w 2157098"/>
              <a:gd name="connsiteY2" fmla="*/ 1498369 h 1515987"/>
              <a:gd name="connsiteX3" fmla="*/ 2062778 w 2157098"/>
              <a:gd name="connsiteY3" fmla="*/ 1515987 h 1515987"/>
              <a:gd name="connsiteX4" fmla="*/ 94321 w 2157098"/>
              <a:gd name="connsiteY4" fmla="*/ 1515987 h 1515987"/>
              <a:gd name="connsiteX5" fmla="*/ 84758 w 2157098"/>
              <a:gd name="connsiteY5" fmla="*/ 1498369 h 1515987"/>
              <a:gd name="connsiteX6" fmla="*/ 0 w 2157098"/>
              <a:gd name="connsiteY6" fmla="*/ 1078549 h 1515987"/>
              <a:gd name="connsiteX7" fmla="*/ 1078549 w 2157098"/>
              <a:gd name="connsiteY7" fmla="*/ 0 h 151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515987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0" y="1498369"/>
                </a:cubicBezTo>
                <a:lnTo>
                  <a:pt x="2062778" y="1515987"/>
                </a:lnTo>
                <a:lnTo>
                  <a:pt x="94321" y="1515987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31FFE4B3-23C8-22B1-E231-C5753166B687}"/>
              </a:ext>
            </a:extLst>
          </p:cNvPr>
          <p:cNvSpPr/>
          <p:nvPr/>
        </p:nvSpPr>
        <p:spPr>
          <a:xfrm>
            <a:off x="10905848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pic>
        <p:nvPicPr>
          <p:cNvPr id="26" name="Afbeelding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4581144"/>
            <a:ext cx="6510528" cy="365760"/>
          </a:xfrm>
        </p:spPr>
        <p:txBody>
          <a:bodyPr rtlCol="0">
            <a:normAutofit/>
          </a:bodyPr>
          <a:lstStyle>
            <a:lvl1pPr marL="0" indent="0">
              <a:buNone/>
              <a:defRPr lang="nl-NL" sz="1800">
                <a:solidFill>
                  <a:schemeClr val="tx1"/>
                </a:solidFill>
              </a:defRPr>
            </a:lvl1pPr>
            <a:lvl2pPr marL="457200" indent="0">
              <a:buNone/>
              <a:defRPr lang="nl-N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nl-N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nl-N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9" name="Ovaal 78">
            <a:extLst>
              <a:ext uri="{FF2B5EF4-FFF2-40B4-BE49-F238E27FC236}">
                <a16:creationId xmlns:a16="http://schemas.microsoft.com/office/drawing/2014/main" id="{76D8E3E3-8A4C-591F-3DAB-1D6E46AA4DB9}"/>
              </a:ext>
            </a:extLst>
          </p:cNvPr>
          <p:cNvSpPr/>
          <p:nvPr userDrawn="1"/>
        </p:nvSpPr>
        <p:spPr>
          <a:xfrm>
            <a:off x="11626517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726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-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EA91DE6-3A10-8EDA-34AB-D931B1792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8116"/>
          <a:stretch>
            <a:fillRect/>
          </a:stretch>
        </p:blipFill>
        <p:spPr>
          <a:xfrm rot="5400000" flipH="1">
            <a:off x="9476084" y="1778851"/>
            <a:ext cx="4393983" cy="773351"/>
          </a:xfrm>
          <a:custGeom>
            <a:avLst/>
            <a:gdLst>
              <a:gd name="connsiteX0" fmla="*/ 4393983 w 4393983"/>
              <a:gd name="connsiteY0" fmla="*/ 773351 h 773351"/>
              <a:gd name="connsiteX1" fmla="*/ 4393983 w 4393983"/>
              <a:gd name="connsiteY1" fmla="*/ 0 h 773351"/>
              <a:gd name="connsiteX2" fmla="*/ 0 w 4393983"/>
              <a:gd name="connsiteY2" fmla="*/ 0 h 773351"/>
              <a:gd name="connsiteX3" fmla="*/ 0 w 4393983"/>
              <a:gd name="connsiteY3" fmla="*/ 773351 h 77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3983" h="773351">
                <a:moveTo>
                  <a:pt x="4393983" y="773351"/>
                </a:moveTo>
                <a:lnTo>
                  <a:pt x="4393983" y="0"/>
                </a:lnTo>
                <a:lnTo>
                  <a:pt x="0" y="0"/>
                </a:lnTo>
                <a:lnTo>
                  <a:pt x="0" y="773351"/>
                </a:lnTo>
                <a:close/>
              </a:path>
            </a:pathLst>
          </a:custGeom>
        </p:spPr>
      </p:pic>
      <p:sp>
        <p:nvSpPr>
          <p:cNvPr id="77" name="Rechthoek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75" name="Titel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Afbeelding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Rechte verbindingslijn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A3CEC7E-9097-B8E8-85C0-CDDB2AE614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0956"/>
          <a:stretch>
            <a:fillRect/>
          </a:stretch>
        </p:blipFill>
        <p:spPr>
          <a:xfrm>
            <a:off x="6471911" y="2707661"/>
            <a:ext cx="5744279" cy="766881"/>
          </a:xfrm>
          <a:custGeom>
            <a:avLst/>
            <a:gdLst>
              <a:gd name="connsiteX0" fmla="*/ 0 w 5744279"/>
              <a:gd name="connsiteY0" fmla="*/ 0 h 766881"/>
              <a:gd name="connsiteX1" fmla="*/ 5744279 w 5744279"/>
              <a:gd name="connsiteY1" fmla="*/ 0 h 766881"/>
              <a:gd name="connsiteX2" fmla="*/ 5744279 w 5744279"/>
              <a:gd name="connsiteY2" fmla="*/ 766881 h 766881"/>
              <a:gd name="connsiteX3" fmla="*/ 0 w 5744279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279" h="766881">
                <a:moveTo>
                  <a:pt x="0" y="0"/>
                </a:moveTo>
                <a:lnTo>
                  <a:pt x="5744279" y="0"/>
                </a:lnTo>
                <a:lnTo>
                  <a:pt x="5744279" y="766881"/>
                </a:lnTo>
                <a:lnTo>
                  <a:pt x="0" y="766881"/>
                </a:lnTo>
                <a:close/>
              </a:path>
            </a:pathLst>
          </a:cu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6DCF26E-2BB7-CA60-73C4-CC02E6B54E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5255"/>
          <a:stretch>
            <a:fillRect/>
          </a:stretch>
        </p:blipFill>
        <p:spPr>
          <a:xfrm>
            <a:off x="-50829" y="2707661"/>
            <a:ext cx="5240777" cy="766881"/>
          </a:xfrm>
          <a:custGeom>
            <a:avLst/>
            <a:gdLst>
              <a:gd name="connsiteX0" fmla="*/ 0 w 5240777"/>
              <a:gd name="connsiteY0" fmla="*/ 0 h 766881"/>
              <a:gd name="connsiteX1" fmla="*/ 5240777 w 5240777"/>
              <a:gd name="connsiteY1" fmla="*/ 0 h 766881"/>
              <a:gd name="connsiteX2" fmla="*/ 5240777 w 5240777"/>
              <a:gd name="connsiteY2" fmla="*/ 766881 h 766881"/>
              <a:gd name="connsiteX3" fmla="*/ 0 w 5240777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0777" h="766881">
                <a:moveTo>
                  <a:pt x="0" y="0"/>
                </a:moveTo>
                <a:lnTo>
                  <a:pt x="5240777" y="0"/>
                </a:lnTo>
                <a:lnTo>
                  <a:pt x="5240777" y="766881"/>
                </a:lnTo>
                <a:lnTo>
                  <a:pt x="0" y="766881"/>
                </a:lnTo>
                <a:close/>
              </a:path>
            </a:pathLst>
          </a:custGeom>
        </p:spPr>
      </p:pic>
      <p:sp>
        <p:nvSpPr>
          <p:cNvPr id="15" name="Ovaal 14">
            <a:extLst>
              <a:ext uri="{FF2B5EF4-FFF2-40B4-BE49-F238E27FC236}">
                <a16:creationId xmlns:a16="http://schemas.microsoft.com/office/drawing/2014/main" id="{70074BFB-1FF4-E27D-E273-B30A1A926B24}"/>
              </a:ext>
            </a:extLst>
          </p:cNvPr>
          <p:cNvSpPr/>
          <p:nvPr userDrawn="1"/>
        </p:nvSpPr>
        <p:spPr>
          <a:xfrm>
            <a:off x="4032611" y="2039801"/>
            <a:ext cx="1989036" cy="1989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B714380A-B062-A581-202E-A9250F901047}"/>
              </a:ext>
            </a:extLst>
          </p:cNvPr>
          <p:cNvSpPr/>
          <p:nvPr userDrawn="1"/>
        </p:nvSpPr>
        <p:spPr>
          <a:xfrm>
            <a:off x="6170354" y="2039801"/>
            <a:ext cx="1989036" cy="1989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172440E0-AFFD-74CD-6BF4-1208AAECF546}"/>
              </a:ext>
            </a:extLst>
          </p:cNvPr>
          <p:cNvSpPr/>
          <p:nvPr userDrawn="1"/>
        </p:nvSpPr>
        <p:spPr>
          <a:xfrm>
            <a:off x="6170354" y="4362518"/>
            <a:ext cx="1989036" cy="1989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9DF24E9A-60F5-6DAB-FE7A-37F79F6F9AA9}"/>
              </a:ext>
            </a:extLst>
          </p:cNvPr>
          <p:cNvSpPr/>
          <p:nvPr userDrawn="1"/>
        </p:nvSpPr>
        <p:spPr>
          <a:xfrm>
            <a:off x="4032612" y="4362518"/>
            <a:ext cx="1989036" cy="1989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3" name="Vrije vorm 16">
            <a:extLst>
              <a:ext uri="{FF2B5EF4-FFF2-40B4-BE49-F238E27FC236}">
                <a16:creationId xmlns:a16="http://schemas.microsoft.com/office/drawing/2014/main" id="{E4234E63-55EE-8BC8-D5B8-C9346AA39037}"/>
              </a:ext>
            </a:extLst>
          </p:cNvPr>
          <p:cNvSpPr/>
          <p:nvPr userDrawn="1"/>
        </p:nvSpPr>
        <p:spPr>
          <a:xfrm>
            <a:off x="624057" y="4000974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5" name="Vrije vorm 18">
            <a:extLst>
              <a:ext uri="{FF2B5EF4-FFF2-40B4-BE49-F238E27FC236}">
                <a16:creationId xmlns:a16="http://schemas.microsoft.com/office/drawing/2014/main" id="{9F752DEF-757A-19B9-7805-B7A70E94C5F2}"/>
              </a:ext>
            </a:extLst>
          </p:cNvPr>
          <p:cNvSpPr/>
          <p:nvPr userDrawn="1"/>
        </p:nvSpPr>
        <p:spPr>
          <a:xfrm flipH="1">
            <a:off x="544607" y="2735191"/>
            <a:ext cx="80439" cy="1697503"/>
          </a:xfrm>
          <a:custGeom>
            <a:avLst/>
            <a:gdLst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5838044 w 5838044"/>
              <a:gd name="connsiteY3" fmla="*/ 7382204 h 7382204"/>
              <a:gd name="connsiteX4" fmla="*/ 0 w 5838044"/>
              <a:gd name="connsiteY4" fmla="*/ 7382204 h 7382204"/>
              <a:gd name="connsiteX5" fmla="*/ 0 w 5838044"/>
              <a:gd name="connsiteY5" fmla="*/ 973027 h 7382204"/>
              <a:gd name="connsiteX6" fmla="*/ 973027 w 5838044"/>
              <a:gd name="connsiteY6" fmla="*/ 0 h 7382204"/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0 w 5838044"/>
              <a:gd name="connsiteY3" fmla="*/ 7382204 h 7382204"/>
              <a:gd name="connsiteX4" fmla="*/ 0 w 5838044"/>
              <a:gd name="connsiteY4" fmla="*/ 973027 h 7382204"/>
              <a:gd name="connsiteX5" fmla="*/ 973027 w 5838044"/>
              <a:gd name="connsiteY5" fmla="*/ 0 h 7382204"/>
              <a:gd name="connsiteX0" fmla="*/ 5838044 w 5929484"/>
              <a:gd name="connsiteY0" fmla="*/ 973027 h 7382204"/>
              <a:gd name="connsiteX1" fmla="*/ 0 w 5929484"/>
              <a:gd name="connsiteY1" fmla="*/ 7382204 h 7382204"/>
              <a:gd name="connsiteX2" fmla="*/ 0 w 5929484"/>
              <a:gd name="connsiteY2" fmla="*/ 973027 h 7382204"/>
              <a:gd name="connsiteX3" fmla="*/ 973027 w 5929484"/>
              <a:gd name="connsiteY3" fmla="*/ 0 h 7382204"/>
              <a:gd name="connsiteX4" fmla="*/ 4865018 w 5929484"/>
              <a:gd name="connsiteY4" fmla="*/ 0 h 7382204"/>
              <a:gd name="connsiteX5" fmla="*/ 5929484 w 5929484"/>
              <a:gd name="connsiteY5" fmla="*/ 1064467 h 7382204"/>
              <a:gd name="connsiteX0" fmla="*/ 5838044 w 5996391"/>
              <a:gd name="connsiteY0" fmla="*/ 973027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5771136 w 5996391"/>
              <a:gd name="connsiteY0" fmla="*/ 4764441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0 w 5996391"/>
              <a:gd name="connsiteY0" fmla="*/ 7382204 h 7382204"/>
              <a:gd name="connsiteX1" fmla="*/ 0 w 5996391"/>
              <a:gd name="connsiteY1" fmla="*/ 973027 h 7382204"/>
              <a:gd name="connsiteX2" fmla="*/ 973027 w 5996391"/>
              <a:gd name="connsiteY2" fmla="*/ 0 h 7382204"/>
              <a:gd name="connsiteX3" fmla="*/ 4865018 w 5996391"/>
              <a:gd name="connsiteY3" fmla="*/ 0 h 7382204"/>
              <a:gd name="connsiteX4" fmla="*/ 5996391 w 5996391"/>
              <a:gd name="connsiteY4" fmla="*/ 819140 h 7382204"/>
              <a:gd name="connsiteX0" fmla="*/ 0 w 4865018"/>
              <a:gd name="connsiteY0" fmla="*/ 7382204 h 7382204"/>
              <a:gd name="connsiteX1" fmla="*/ 0 w 4865018"/>
              <a:gd name="connsiteY1" fmla="*/ 973027 h 7382204"/>
              <a:gd name="connsiteX2" fmla="*/ 973027 w 4865018"/>
              <a:gd name="connsiteY2" fmla="*/ 0 h 7382204"/>
              <a:gd name="connsiteX3" fmla="*/ 4865018 w 4865018"/>
              <a:gd name="connsiteY3" fmla="*/ 0 h 7382204"/>
              <a:gd name="connsiteX0" fmla="*/ 0 w 973027"/>
              <a:gd name="connsiteY0" fmla="*/ 7382204 h 7382204"/>
              <a:gd name="connsiteX1" fmla="*/ 0 w 973027"/>
              <a:gd name="connsiteY1" fmla="*/ 973027 h 7382204"/>
              <a:gd name="connsiteX2" fmla="*/ 973027 w 973027"/>
              <a:gd name="connsiteY2" fmla="*/ 0 h 7382204"/>
              <a:gd name="connsiteX0" fmla="*/ 0 w 0"/>
              <a:gd name="connsiteY0" fmla="*/ 6409177 h 6409177"/>
              <a:gd name="connsiteX1" fmla="*/ 0 w 0"/>
              <a:gd name="connsiteY1" fmla="*/ 0 h 640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09177">
                <a:moveTo>
                  <a:pt x="0" y="6409177"/>
                </a:move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7" name="Vrije vorm 20">
            <a:extLst>
              <a:ext uri="{FF2B5EF4-FFF2-40B4-BE49-F238E27FC236}">
                <a16:creationId xmlns:a16="http://schemas.microsoft.com/office/drawing/2014/main" id="{6010C008-0418-12FF-A80A-05ECF85F5EB6}"/>
              </a:ext>
            </a:extLst>
          </p:cNvPr>
          <p:cNvSpPr/>
          <p:nvPr userDrawn="1"/>
        </p:nvSpPr>
        <p:spPr>
          <a:xfrm flipH="1">
            <a:off x="7620566" y="3973595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4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59EEBCDC-BA3F-5868-75D6-7EB2B87115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9986"/>
          <a:stretch>
            <a:fillRect/>
          </a:stretch>
        </p:blipFill>
        <p:spPr>
          <a:xfrm>
            <a:off x="0" y="1420643"/>
            <a:ext cx="1014082" cy="1648983"/>
          </a:xfrm>
          <a:custGeom>
            <a:avLst/>
            <a:gdLst>
              <a:gd name="connsiteX0" fmla="*/ 0 w 1014082"/>
              <a:gd name="connsiteY0" fmla="*/ 0 h 1648983"/>
              <a:gd name="connsiteX1" fmla="*/ 1014082 w 1014082"/>
              <a:gd name="connsiteY1" fmla="*/ 0 h 1648983"/>
              <a:gd name="connsiteX2" fmla="*/ 1014082 w 1014082"/>
              <a:gd name="connsiteY2" fmla="*/ 1648983 h 1648983"/>
              <a:gd name="connsiteX3" fmla="*/ 0 w 1014082"/>
              <a:gd name="connsiteY3" fmla="*/ 1648983 h 164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082" h="1648983">
                <a:moveTo>
                  <a:pt x="0" y="0"/>
                </a:moveTo>
                <a:lnTo>
                  <a:pt x="1014082" y="0"/>
                </a:lnTo>
                <a:lnTo>
                  <a:pt x="1014082" y="1648983"/>
                </a:lnTo>
                <a:lnTo>
                  <a:pt x="0" y="1648983"/>
                </a:lnTo>
                <a:close/>
              </a:path>
            </a:pathLst>
          </a:cu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45" name="Tijdelijke aanduiding voor afbeelding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0203" y="2337393"/>
            <a:ext cx="1389888" cy="138988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6" name="Tijdelijke aanduiding voor afbeelding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9928" y="2339375"/>
            <a:ext cx="1389888" cy="13898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0" name="Tijdelijke aanduiding voor tekst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6514" y="506487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nl-NL" sz="18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1" name="Tijdelijke aanduiding voor tekst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71823" y="5032014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nl-NL" sz="18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7" name="Tijdelijke aanduiding voor tekst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6515" y="279526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nl-NL" sz="18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8" name="Tijdelijke aanduiding voor tekst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71823" y="2794678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nl-NL" sz="18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9" name="Tijdelijke aanduiding voor tekst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98143" y="3085049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4" name="Tijdelijke aanduiding voor tekst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80067" y="3086146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2" name="Tijdelijke aanduiding voor afbeelding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32186" y="4662092"/>
            <a:ext cx="1389888" cy="13898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3" name="Tijdelijke aanduiding voor afbeelding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69928" y="4662092"/>
            <a:ext cx="1389888" cy="13898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6" name="Tijdelijke aanduiding voor tekst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84732" y="5337865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4" name="Tijdelijke aanduiding voor tekst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07814" y="5335932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CC414FD-C705-79D9-78A9-63DB36DC2A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DD574B-2DC0-07BF-5573-0917979F78E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178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-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>
            <a:extLst>
              <a:ext uri="{FF2B5EF4-FFF2-40B4-BE49-F238E27FC236}">
                <a16:creationId xmlns:a16="http://schemas.microsoft.com/office/drawing/2014/main" id="{15B61940-E61B-59FA-753F-E3122D288C5B}"/>
              </a:ext>
            </a:extLst>
          </p:cNvPr>
          <p:cNvSpPr/>
          <p:nvPr userDrawn="1"/>
        </p:nvSpPr>
        <p:spPr>
          <a:xfrm>
            <a:off x="1314365" y="1922787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48AA701-7A67-C49D-4314-407AF753DDE7}"/>
              </a:ext>
            </a:extLst>
          </p:cNvPr>
          <p:cNvSpPr/>
          <p:nvPr userDrawn="1"/>
        </p:nvSpPr>
        <p:spPr>
          <a:xfrm>
            <a:off x="3895640" y="1922787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7CC8E6E4-F551-385C-FB82-E0DC1F41683A}"/>
              </a:ext>
            </a:extLst>
          </p:cNvPr>
          <p:cNvSpPr/>
          <p:nvPr userDrawn="1"/>
        </p:nvSpPr>
        <p:spPr>
          <a:xfrm>
            <a:off x="6476915" y="1922787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D29C42C5-603C-FCCB-D730-0AD61CFA4CC2}"/>
              </a:ext>
            </a:extLst>
          </p:cNvPr>
          <p:cNvSpPr/>
          <p:nvPr userDrawn="1"/>
        </p:nvSpPr>
        <p:spPr>
          <a:xfrm>
            <a:off x="9058190" y="1922787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77" name="Rechthoek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Afbeelding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Rechte verbindingslijn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3200" b="0">
                <a:noFill/>
              </a:defRPr>
            </a:lvl1pPr>
          </a:lstStyle>
          <a:p>
            <a:pPr lvl="0" rtl="0"/>
            <a:r>
              <a:rPr lang="nl-NL"/>
              <a:t>X</a:t>
            </a:r>
          </a:p>
        </p:txBody>
      </p:sp>
      <p:sp>
        <p:nvSpPr>
          <p:cNvPr id="45" name="Tijdelijke aanduiding voor afbeelding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524893" y="2133315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6" name="Tijdelijke aanduiding voor afbeelding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106168" y="2133315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0" name="Tijdelijke aanduiding voor tekst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5332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1" name="Tijdelijke aanduiding voor tekst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1936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7" name="Tijdelijke aanduiding voor tekst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696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8" name="Tijdelijke aanduiding voor tekst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4720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9" name="Tijdelijke aanduiding voor tekst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696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4" name="Tijdelijke aanduiding voor tekst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4720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2" name="Tijdelijke aanduiding voor afbeelding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687443" y="2133315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3" name="Tijdelijke aanduiding voor afbeelding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9268718" y="2133315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6" name="Tijdelijke aanduiding voor tekst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31936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4" name="Tijdelijke aanduiding voor tekst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5332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75" name="Titel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Klik om stijl te bewerken</a:t>
            </a: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DCCCB2D5-E906-485E-2E26-F407AF7990EE}"/>
              </a:ext>
            </a:extLst>
          </p:cNvPr>
          <p:cNvSpPr/>
          <p:nvPr userDrawn="1"/>
        </p:nvSpPr>
        <p:spPr>
          <a:xfrm>
            <a:off x="1314365" y="4348233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608273C2-3AD4-6120-E47A-26DB07BBD95D}"/>
              </a:ext>
            </a:extLst>
          </p:cNvPr>
          <p:cNvSpPr/>
          <p:nvPr userDrawn="1"/>
        </p:nvSpPr>
        <p:spPr>
          <a:xfrm>
            <a:off x="3895640" y="4348233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52F43D3C-5856-8C0F-0F96-72BD06ABE36F}"/>
              </a:ext>
            </a:extLst>
          </p:cNvPr>
          <p:cNvSpPr/>
          <p:nvPr userDrawn="1"/>
        </p:nvSpPr>
        <p:spPr>
          <a:xfrm>
            <a:off x="6476915" y="4348233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30" name="Ovaal 29">
            <a:extLst>
              <a:ext uri="{FF2B5EF4-FFF2-40B4-BE49-F238E27FC236}">
                <a16:creationId xmlns:a16="http://schemas.microsoft.com/office/drawing/2014/main" id="{9185EECC-2E1F-A706-B285-3F50DE4E325D}"/>
              </a:ext>
            </a:extLst>
          </p:cNvPr>
          <p:cNvSpPr/>
          <p:nvPr userDrawn="1"/>
        </p:nvSpPr>
        <p:spPr>
          <a:xfrm>
            <a:off x="9058190" y="4348233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31" name="Tijdelijke aanduiding voor afbeelding 42">
            <a:extLst>
              <a:ext uri="{FF2B5EF4-FFF2-40B4-BE49-F238E27FC236}">
                <a16:creationId xmlns:a16="http://schemas.microsoft.com/office/drawing/2014/main" id="{68BB68C2-C6BF-C6F9-8006-0D20E4119CDC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524893" y="4558761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2" name="Tijdelijke aanduiding voor afbeelding 42">
            <a:extLst>
              <a:ext uri="{FF2B5EF4-FFF2-40B4-BE49-F238E27FC236}">
                <a16:creationId xmlns:a16="http://schemas.microsoft.com/office/drawing/2014/main" id="{7ED2CB41-D537-2DB4-7393-38B54A68A24F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106168" y="4558761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3" name="Tijdelijke aanduiding voor tekst 47">
            <a:extLst>
              <a:ext uri="{FF2B5EF4-FFF2-40B4-BE49-F238E27FC236}">
                <a16:creationId xmlns:a16="http://schemas.microsoft.com/office/drawing/2014/main" id="{BBFB738A-B417-1ECD-CD63-3482F41BC5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5332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47">
            <a:extLst>
              <a:ext uri="{FF2B5EF4-FFF2-40B4-BE49-F238E27FC236}">
                <a16:creationId xmlns:a16="http://schemas.microsoft.com/office/drawing/2014/main" id="{2D5357B5-C3E2-7F93-1D38-5A371EEEF5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31936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47">
            <a:extLst>
              <a:ext uri="{FF2B5EF4-FFF2-40B4-BE49-F238E27FC236}">
                <a16:creationId xmlns:a16="http://schemas.microsoft.com/office/drawing/2014/main" id="{F3A2EC5D-9943-7E84-56FB-B58A67C0550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696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47">
            <a:extLst>
              <a:ext uri="{FF2B5EF4-FFF2-40B4-BE49-F238E27FC236}">
                <a16:creationId xmlns:a16="http://schemas.microsoft.com/office/drawing/2014/main" id="{DE78D7B0-18B2-66C2-EA4E-90629F60BF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74720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600"/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47">
            <a:extLst>
              <a:ext uri="{FF2B5EF4-FFF2-40B4-BE49-F238E27FC236}">
                <a16:creationId xmlns:a16="http://schemas.microsoft.com/office/drawing/2014/main" id="{A171817E-40B4-8D03-2F00-07A0200ABC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696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47">
            <a:extLst>
              <a:ext uri="{FF2B5EF4-FFF2-40B4-BE49-F238E27FC236}">
                <a16:creationId xmlns:a16="http://schemas.microsoft.com/office/drawing/2014/main" id="{7CB4D57A-D57F-A9A7-E242-62A0EFB9034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4720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afbeelding 42">
            <a:extLst>
              <a:ext uri="{FF2B5EF4-FFF2-40B4-BE49-F238E27FC236}">
                <a16:creationId xmlns:a16="http://schemas.microsoft.com/office/drawing/2014/main" id="{CABD2581-C1DD-BCD8-B303-D442E2826A57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6687443" y="4558761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0" name="Tijdelijke aanduiding voor afbeelding 42">
            <a:extLst>
              <a:ext uri="{FF2B5EF4-FFF2-40B4-BE49-F238E27FC236}">
                <a16:creationId xmlns:a16="http://schemas.microsoft.com/office/drawing/2014/main" id="{69C46305-033A-D1D0-006B-CA534D171213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9268718" y="4558761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nl-NL" sz="800"/>
            </a:lvl1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1" name="Tijdelijke aanduiding voor tekst 47">
            <a:extLst>
              <a:ext uri="{FF2B5EF4-FFF2-40B4-BE49-F238E27FC236}">
                <a16:creationId xmlns:a16="http://schemas.microsoft.com/office/drawing/2014/main" id="{8A2F0738-422D-8670-FFDD-4DD9CC8579D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631936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47">
            <a:extLst>
              <a:ext uri="{FF2B5EF4-FFF2-40B4-BE49-F238E27FC236}">
                <a16:creationId xmlns:a16="http://schemas.microsoft.com/office/drawing/2014/main" id="{83236D35-4927-EB6F-1700-660A0790337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05332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nl-N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5F9D1D0-8763-3145-447C-B59E4A8FC6E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881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1E197C-8454-08AA-A652-357480D9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530FAC-6DFA-F32C-E62D-5C32C06A0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271" y="6234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7B62FF-DCC3-B0E5-E9C3-736A70823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51903" y="809244"/>
            <a:ext cx="941832" cy="621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z="3200">
                <a:solidFill>
                  <a:schemeClr val="bg2"/>
                </a:solidFill>
              </a:defRPr>
            </a:lvl1pPr>
          </a:lstStyle>
          <a:p>
            <a:pPr rtl="0"/>
            <a:fld id="{CC43B8D3-9A08-F84C-9DD4-44948BA52D4B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EEFFBFB-5A27-2D81-3931-C98447651EF4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5495E283-E2C6-EE8C-5FC9-96FD9B2DC537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6BEB7FA7-6E9C-81BB-8E55-A22BFF734E24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77E78B78-C9C0-6811-5C24-BA7F4E6120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9F9C8F7F-2A36-A3D8-7C9C-CFDFFF47B82A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E59602F-1B68-185F-6DA7-FDDA1F06A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264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8" r:id="rId5"/>
    <p:sldLayoutId id="2147483663" r:id="rId6"/>
    <p:sldLayoutId id="2147483664" r:id="rId7"/>
    <p:sldLayoutId id="2147483659" r:id="rId8"/>
    <p:sldLayoutId id="2147483660" r:id="rId9"/>
    <p:sldLayoutId id="2147483661" r:id="rId10"/>
    <p:sldLayoutId id="2147483652" r:id="rId11"/>
    <p:sldLayoutId id="2147483667" r:id="rId12"/>
    <p:sldLayoutId id="2147483653" r:id="rId13"/>
    <p:sldLayoutId id="2147483668" r:id="rId14"/>
    <p:sldLayoutId id="2147483665" r:id="rId15"/>
    <p:sldLayoutId id="2147483666" r:id="rId16"/>
    <p:sldLayoutId id="2147483654" r:id="rId17"/>
    <p:sldLayoutId id="2147483655" r:id="rId18"/>
    <p:sldLayoutId id="2147483656" r:id="rId19"/>
    <p:sldLayoutId id="214748365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nl-NL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lang="nl-NL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E23abbg37RI?feature=oembed" TargetMode="External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528762-BFD9-B53C-F438-D440DBFDD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 err="1"/>
              <a:t>Seksualikwetsbaarheid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759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E19F16-9616-5280-B37D-5F81A8B78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1C23C5B-3639-A261-6E0D-E4B46DF5D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sz="2800" dirty="0"/>
              <a:t>“Ik maak, </a:t>
            </a:r>
          </a:p>
          <a:p>
            <a:r>
              <a:rPr lang="nl-NL" sz="2800" dirty="0"/>
              <a:t>als docent, geen complimenten over het uiterlijk van vrouwelijke studenten”</a:t>
            </a:r>
          </a:p>
          <a:p>
            <a:endParaRPr lang="nl-NL" dirty="0"/>
          </a:p>
        </p:txBody>
      </p:sp>
      <p:pic>
        <p:nvPicPr>
          <p:cNvPr id="5122" name="Picture 2" descr="12 13 14-jarig Meisje Met Jurk Op Een Grijze, Geïsoleerde Studio  Achtergrond. Elegant Meisje Van Tiener in Modebal Stock Foto - Image of  gezicht, vrolijk: 257592096">
            <a:extLst>
              <a:ext uri="{FF2B5EF4-FFF2-40B4-BE49-F238E27FC236}">
                <a16:creationId xmlns:a16="http://schemas.microsoft.com/office/drawing/2014/main" id="{21635BD8-9DD1-82AA-CFC0-44774717C7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02757"/>
            <a:ext cx="3019926" cy="406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644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F098C34-8A7F-C280-DFC5-8784A1C6F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Afronding/ evaluatie 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8227C91-0352-CCE6-73EB-B83D883D97ED}"/>
              </a:ext>
            </a:extLst>
          </p:cNvPr>
          <p:cNvSpPr txBox="1"/>
          <p:nvPr/>
        </p:nvSpPr>
        <p:spPr>
          <a:xfrm>
            <a:off x="1507604" y="2138988"/>
            <a:ext cx="8110958" cy="2344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nl-NL" sz="2400" dirty="0">
              <a:effectLst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Vond je iets moeilijk of leerzaam aan deze les?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nl-N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ijk je nu anders naar mannelijke rolmodellen in het onderwijs?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Welke vraag of gedachte bleef bij je hangen?</a:t>
            </a:r>
          </a:p>
        </p:txBody>
      </p:sp>
    </p:spTree>
    <p:extLst>
      <p:ext uri="{BB962C8B-B14F-4D97-AF65-F5344CB8AC3E}">
        <p14:creationId xmlns:p14="http://schemas.microsoft.com/office/powerpoint/2010/main" val="2617713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9CF7C-D867-42D2-1F79-BA5D9A6F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Conclusie/tips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F19CF0-38D2-0D68-CF5C-382FEF4ED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man in het onderwijs moet je bewust en doordacht omgaan met (vrouwelijke) studenten. </a:t>
            </a:r>
          </a:p>
          <a:p>
            <a:r>
              <a:rPr lang="nl-NL" dirty="0"/>
              <a:t>Mannen zijn (ook) kwetsbaar. </a:t>
            </a:r>
          </a:p>
          <a:p>
            <a:r>
              <a:rPr lang="nl-NL" dirty="0"/>
              <a:t>Maak het bespreekbaar in het team </a:t>
            </a:r>
          </a:p>
          <a:p>
            <a:r>
              <a:rPr lang="nl-NL" dirty="0"/>
              <a:t>Ongrijpbaar </a:t>
            </a:r>
          </a:p>
          <a:p>
            <a:r>
              <a:rPr lang="nl-NL" dirty="0"/>
              <a:t>Gevoel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306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EF8625E-42C5-45B3-D76D-1B83827AFC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4CED4B-D416-6C52-AC35-F8526DE05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Afronding/ evaluatie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5BEF53BC-79E2-6FE0-5E16-40D4265B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Afsluiting </a:t>
            </a:r>
          </a:p>
        </p:txBody>
      </p:sp>
      <p:pic>
        <p:nvPicPr>
          <p:cNvPr id="7" name="Tijdelijke aanduiding voor afbeelding 6" descr="Afbeelding met tekst, schermopname, software, Computerpictogram&#10;&#10;Door AI gegenereerde inhoud is mogelijk onjuist.">
            <a:extLst>
              <a:ext uri="{FF2B5EF4-FFF2-40B4-BE49-F238E27FC236}">
                <a16:creationId xmlns:a16="http://schemas.microsoft.com/office/drawing/2014/main" id="{53DDB4AB-0B1C-CC6B-BA98-85241A38CB8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3798" t="33222" r="37406" b="7641"/>
          <a:stretch/>
        </p:blipFill>
        <p:spPr bwMode="auto">
          <a:xfrm>
            <a:off x="4548851" y="2057400"/>
            <a:ext cx="3599726" cy="4620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6865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2C72398-C9A1-3AF2-25F1-494B5DADA6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E6BB677-6A45-8586-8A42-F5AA44785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36684" y="1995510"/>
            <a:ext cx="8962495" cy="4069080"/>
          </a:xfrm>
        </p:spPr>
        <p:txBody>
          <a:bodyPr/>
          <a:lstStyle/>
          <a:p>
            <a:endParaRPr lang="nl-NL" dirty="0"/>
          </a:p>
          <a:p>
            <a:r>
              <a:rPr lang="nl-NL" sz="4000" dirty="0"/>
              <a:t>D= Didactisch</a:t>
            </a:r>
          </a:p>
          <a:p>
            <a:r>
              <a:rPr lang="nl-NL" sz="4000" dirty="0"/>
              <a:t>I = Interessant/ informatie </a:t>
            </a:r>
          </a:p>
          <a:p>
            <a:r>
              <a:rPr lang="nl-NL" sz="4000" dirty="0"/>
              <a:t>L= Leerzaam </a:t>
            </a:r>
          </a:p>
          <a:p>
            <a:r>
              <a:rPr lang="nl-NL" sz="4000" dirty="0"/>
              <a:t>D= Delen </a:t>
            </a:r>
          </a:p>
          <a:p>
            <a:r>
              <a:rPr lang="nl-NL" sz="4000" dirty="0"/>
              <a:t>O= Onderwijs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657ACC8-3E85-591A-6AE1-12506473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DILDO METHODIEK </a:t>
            </a:r>
          </a:p>
        </p:txBody>
      </p:sp>
    </p:spTree>
    <p:extLst>
      <p:ext uri="{BB962C8B-B14F-4D97-AF65-F5344CB8AC3E}">
        <p14:creationId xmlns:p14="http://schemas.microsoft.com/office/powerpoint/2010/main" val="2404801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945C2F8-2E24-F46B-AC7B-3070B381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583" y="2214823"/>
            <a:ext cx="4036603" cy="1975104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6600" dirty="0"/>
              <a:t>Bedankt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DA212DC-D3DD-DD6B-D644-0F7B9BA98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Vragen? </a:t>
            </a:r>
          </a:p>
        </p:txBody>
      </p:sp>
    </p:spTree>
    <p:extLst>
      <p:ext uri="{BB962C8B-B14F-4D97-AF65-F5344CB8AC3E}">
        <p14:creationId xmlns:p14="http://schemas.microsoft.com/office/powerpoint/2010/main" val="316121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D6DF6-5B25-79AF-09F2-0008B7DD2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Agenda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A49DED-F98B-AA29-6402-0A09C4EFE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Introductie</a:t>
            </a:r>
          </a:p>
        </p:txBody>
      </p:sp>
      <p:sp>
        <p:nvSpPr>
          <p:cNvPr id="48" name="Tijdelijke aanduiding voor tekst 47">
            <a:extLst>
              <a:ext uri="{FF2B5EF4-FFF2-40B4-BE49-F238E27FC236}">
                <a16:creationId xmlns:a16="http://schemas.microsoft.com/office/drawing/2014/main" id="{B79EAB77-EA1B-845C-B39D-F4147B3C0E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BAF7CB-A8CE-582C-C1DB-E6D72AC69A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Aanleiding </a:t>
            </a:r>
          </a:p>
        </p:txBody>
      </p:sp>
      <p:sp>
        <p:nvSpPr>
          <p:cNvPr id="49" name="Tijdelijke aanduiding voor tekst 48">
            <a:extLst>
              <a:ext uri="{FF2B5EF4-FFF2-40B4-BE49-F238E27FC236}">
                <a16:creationId xmlns:a16="http://schemas.microsoft.com/office/drawing/2014/main" id="{9AD6ED5E-6255-A10D-1B61-1C38A65A01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C403DC-3521-3A53-9255-0D192EBD4F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Stellingenspel </a:t>
            </a:r>
          </a:p>
        </p:txBody>
      </p:sp>
      <p:sp>
        <p:nvSpPr>
          <p:cNvPr id="50" name="Tijdelijke aanduiding voor tekst 49">
            <a:extLst>
              <a:ext uri="{FF2B5EF4-FFF2-40B4-BE49-F238E27FC236}">
                <a16:creationId xmlns:a16="http://schemas.microsoft.com/office/drawing/2014/main" id="{725D92A4-EE14-BE47-EFF6-F0FD3F4AE6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F6EA68-2AA8-DF86-685C-EC38431277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Afronding </a:t>
            </a:r>
          </a:p>
        </p:txBody>
      </p:sp>
      <p:sp>
        <p:nvSpPr>
          <p:cNvPr id="51" name="Tijdelijke aanduiding voor tekst 50">
            <a:extLst>
              <a:ext uri="{FF2B5EF4-FFF2-40B4-BE49-F238E27FC236}">
                <a16:creationId xmlns:a16="http://schemas.microsoft.com/office/drawing/2014/main" id="{7FFFF704-D039-7DC7-A34E-489FEE26CD8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2545FBC-2F5C-8772-F385-63E1035583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Vragen </a:t>
            </a:r>
          </a:p>
        </p:txBody>
      </p:sp>
      <p:sp>
        <p:nvSpPr>
          <p:cNvPr id="52" name="Tijdelijke aanduiding voor tekst 51">
            <a:extLst>
              <a:ext uri="{FF2B5EF4-FFF2-40B4-BE49-F238E27FC236}">
                <a16:creationId xmlns:a16="http://schemas.microsoft.com/office/drawing/2014/main" id="{B834A08F-B9C1-B3EF-25F5-A69D401C8B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285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0BA60034-9E02-4BFF-D46B-98C157D6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SEKSALFABET 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409EE273-65DC-EBC2-149C-7BB5726CE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3</a:t>
            </a:r>
          </a:p>
        </p:txBody>
      </p:sp>
      <p:sp>
        <p:nvSpPr>
          <p:cNvPr id="27" name="Tijdelijke aanduiding voor dianummer 26">
            <a:extLst>
              <a:ext uri="{FF2B5EF4-FFF2-40B4-BE49-F238E27FC236}">
                <a16:creationId xmlns:a16="http://schemas.microsoft.com/office/drawing/2014/main" id="{900E35B6-58C6-ABFD-1333-AA1B7702D1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A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1A4FD7-CEE3-1B75-F3D1-DF6A0362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DE A is van…….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 </a:t>
            </a:r>
          </a:p>
        </p:txBody>
      </p:sp>
      <p:pic>
        <p:nvPicPr>
          <p:cNvPr id="1038" name="Picture 14" descr="The Erotic Alphabet van 1880 / Menselijke figuur / Letters / Sex Positions">
            <a:extLst>
              <a:ext uri="{FF2B5EF4-FFF2-40B4-BE49-F238E27FC236}">
                <a16:creationId xmlns:a16="http://schemas.microsoft.com/office/drawing/2014/main" id="{F1F6FBFC-D0F1-9B1E-703C-4BC664FE7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77" y="1508760"/>
            <a:ext cx="4784569" cy="478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2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D881F-CA86-A4F1-802F-E64731BD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38" y="2538098"/>
            <a:ext cx="9348409" cy="2432304"/>
          </a:xfrm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Aanleiding</a:t>
            </a:r>
            <a:br>
              <a:rPr lang="nl-NL" dirty="0"/>
            </a:br>
            <a:r>
              <a:rPr lang="nl-NL" sz="1100" dirty="0"/>
              <a:t> Waarom dit onderwerp? </a:t>
            </a:r>
            <a:endParaRPr lang="nl-N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430969-7AE0-9070-B5D5-22AB086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074" y="3754250"/>
            <a:ext cx="790575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A19BE67-FE95-655F-EC82-E2ECDF0804F2}"/>
              </a:ext>
            </a:extLst>
          </p:cNvPr>
          <p:cNvSpPr txBox="1"/>
          <p:nvPr/>
        </p:nvSpPr>
        <p:spPr>
          <a:xfrm>
            <a:off x="5386086" y="5154689"/>
            <a:ext cx="68059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100" b="0" i="1" dirty="0">
                <a:solidFill>
                  <a:srgbClr val="000000"/>
                </a:solidFill>
                <a:effectLst/>
                <a:latin typeface="RO Sans"/>
              </a:rPr>
              <a:t>Nationaal Rapporteur Mensenhandel en Seksueel Geweld tegen Kinderen. (2018). Slachtoffermonitor seksueel geweld tegen kinderen 2016. Den Haag: Nationaal Rapporteur.</a:t>
            </a:r>
            <a:endParaRPr lang="nl-NL" sz="1100" i="1" dirty="0"/>
          </a:p>
        </p:txBody>
      </p:sp>
      <p:pic>
        <p:nvPicPr>
          <p:cNvPr id="2052" name="Picture 4" descr="Emancipatie Paar verliefd op school Sensueel paar in de klas Sexy meisje  domineert verlegen man Relaties in paar Sensuele student verleiden leraar  bij les Paar waar vrouw initiatief neemt | Premium Foto">
            <a:extLst>
              <a:ext uri="{FF2B5EF4-FFF2-40B4-BE49-F238E27FC236}">
                <a16:creationId xmlns:a16="http://schemas.microsoft.com/office/drawing/2014/main" id="{B129C8A4-2B06-7B46-359E-286D85AA2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48" y="677675"/>
            <a:ext cx="26955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ns Die Met Baard Sexy Student, Bord Op Achtergrond Meppen De  Schoolmeester Straft Sexy Student Met Het Meppen Op Haar Stock Afbeelding -  Image of mensen, baard: 120500277">
            <a:extLst>
              <a:ext uri="{FF2B5EF4-FFF2-40B4-BE49-F238E27FC236}">
                <a16:creationId xmlns:a16="http://schemas.microsoft.com/office/drawing/2014/main" id="{4382AC59-D036-0766-ACA8-C83F23362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4" y="3429000"/>
            <a:ext cx="2913652" cy="18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D3D7B7E8-86F6-F017-AAAB-012C71967244}"/>
                  </a:ext>
                </a:extLst>
              </p14:cNvPr>
              <p14:cNvContentPartPr/>
              <p14:nvPr/>
            </p14:nvContentPartPr>
            <p14:xfrm>
              <a:off x="11704680" y="4780440"/>
              <a:ext cx="360" cy="36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D3D7B7E8-86F6-F017-AAAB-012C719672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695320" y="477108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335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275989CF-7025-F93B-6940-C9013C0F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226" y="0"/>
            <a:ext cx="3769859" cy="1975104"/>
          </a:xfrm>
        </p:spPr>
        <p:txBody>
          <a:bodyPr anchor="b">
            <a:normAutofit/>
          </a:bodyPr>
          <a:lstStyle/>
          <a:p>
            <a:r>
              <a:rPr lang="en-US" dirty="0" err="1"/>
              <a:t>Briefje</a:t>
            </a:r>
            <a:r>
              <a:rPr lang="en-US" dirty="0"/>
              <a:t>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312EF1DE-337F-5192-8762-CB5AF95380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651903" y="809244"/>
            <a:ext cx="941832" cy="621792"/>
          </a:xfrm>
        </p:spPr>
        <p:txBody>
          <a:bodyPr rtlCol="0"/>
          <a:lstStyle>
            <a:defPPr>
              <a:defRPr lang="nl-NL"/>
            </a:defPPr>
          </a:lstStyle>
          <a:p>
            <a:pPr rtl="0">
              <a:spcAft>
                <a:spcPts val="600"/>
              </a:spcAft>
            </a:pPr>
            <a:fld id="{CC43B8D3-9A08-F84C-9DD4-44948BA52D4B}" type="slidenum">
              <a:rPr lang="nl-NL" smtClean="0"/>
              <a:pPr rtl="0">
                <a:spcAft>
                  <a:spcPts val="600"/>
                </a:spcAft>
              </a:pPr>
              <a:t>5</a:t>
            </a:fld>
            <a:endParaRPr lang="nl-NL"/>
          </a:p>
        </p:txBody>
      </p:sp>
      <p:pic>
        <p:nvPicPr>
          <p:cNvPr id="11" name="Onlinemedia 10" title="LERAAR LEEST SEX BRIEFJE VOOR!">
            <a:hlinkClick r:id="" action="ppaction://media"/>
            <a:extLst>
              <a:ext uri="{FF2B5EF4-FFF2-40B4-BE49-F238E27FC236}">
                <a16:creationId xmlns:a16="http://schemas.microsoft.com/office/drawing/2014/main" id="{BF29CB92-9D35-5DA0-EAB3-00ADF20E85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038158" y="2500131"/>
            <a:ext cx="5689359" cy="3211975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43AE360F-5F77-35A5-4B70-51DE86C05791}"/>
              </a:ext>
            </a:extLst>
          </p:cNvPr>
          <p:cNvSpPr txBox="1"/>
          <p:nvPr/>
        </p:nvSpPr>
        <p:spPr>
          <a:xfrm>
            <a:off x="4038158" y="5913967"/>
            <a:ext cx="6140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Wat herken je?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Waar zit de humor, waar zit de pijn?</a:t>
            </a:r>
          </a:p>
        </p:txBody>
      </p:sp>
    </p:spTree>
    <p:extLst>
      <p:ext uri="{BB962C8B-B14F-4D97-AF65-F5344CB8AC3E}">
        <p14:creationId xmlns:p14="http://schemas.microsoft.com/office/powerpoint/2010/main" val="398932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86A048-F1C5-55FC-3690-C84F099FF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STELLINGEN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FCEF7E-FDC1-3DE2-C328-822CEDA3B4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42" name="Picture 2" descr="Stelling van de dag: Praten over seks moet onderdeel worden van iedere  lerarenopleiding - Dagblad van het Noorden">
            <a:extLst>
              <a:ext uri="{FF2B5EF4-FFF2-40B4-BE49-F238E27FC236}">
                <a16:creationId xmlns:a16="http://schemas.microsoft.com/office/drawing/2014/main" id="{C8CC0F93-8C69-349A-3845-D7C8D4C989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96" y="2465408"/>
            <a:ext cx="4097599" cy="255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493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E46C7FB9-1D67-4C73-7AAC-B157D99BC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</p:spPr>
        <p:txBody>
          <a:bodyPr rtlCol="0" anchor="ctr">
            <a:normAutofit/>
          </a:bodyPr>
          <a:lstStyle>
            <a:defPPr>
              <a:defRPr lang="nl-NL"/>
            </a:defPPr>
          </a:lstStyle>
          <a:p>
            <a:r>
              <a:rPr lang="nl-NL" sz="2200" dirty="0"/>
              <a:t>"Als docent vermijd ik lichamelijk contact met studenten, uit angst voor verkeerde interpretatie."</a:t>
            </a:r>
          </a:p>
        </p:txBody>
      </p:sp>
      <p:pic>
        <p:nvPicPr>
          <p:cNvPr id="3076" name="Picture 4" descr="Man Troostende Schreeuwende Droevige Vrouw, Vrienden Troostend Meisje in  Scheuren Stock Foto - Image of omarmen, probleem: 109284960">
            <a:extLst>
              <a:ext uri="{FF2B5EF4-FFF2-40B4-BE49-F238E27FC236}">
                <a16:creationId xmlns:a16="http://schemas.microsoft.com/office/drawing/2014/main" id="{AA881757-FE6B-A75D-DCCD-FDE9B4B25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3" r="1" b="5454"/>
          <a:stretch>
            <a:fillRect/>
          </a:stretch>
        </p:blipFill>
        <p:spPr bwMode="auto">
          <a:xfrm>
            <a:off x="1600200" y="2121408"/>
            <a:ext cx="6510528" cy="3578352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Slide Number Placeholder 4">
            <a:extLst>
              <a:ext uri="{FF2B5EF4-FFF2-40B4-BE49-F238E27FC236}">
                <a16:creationId xmlns:a16="http://schemas.microsoft.com/office/drawing/2014/main" id="{3360AB8A-9F30-946D-0FAF-82196E9918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651903" y="809244"/>
            <a:ext cx="941832" cy="621792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nl-NL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25682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B20C9-F0A2-53C9-15F9-DF83C455D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E2513B07-5FC7-DCD3-5D49-044D82A4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818" y="1747776"/>
            <a:ext cx="5513832" cy="2432304"/>
          </a:xfrm>
        </p:spPr>
        <p:txBody>
          <a:bodyPr rtlCol="0" anchor="t">
            <a:normAutofit/>
          </a:bodyPr>
          <a:lstStyle>
            <a:defPPr>
              <a:defRPr lang="nl-NL"/>
            </a:defPPr>
          </a:lstStyle>
          <a:p>
            <a:r>
              <a:rPr lang="nl-NL" sz="2800" dirty="0"/>
              <a:t>“Mannelijke docenten moeten zich </a:t>
            </a:r>
            <a:r>
              <a:rPr lang="nl-NL" sz="2800" u="sng" dirty="0"/>
              <a:t>meer</a:t>
            </a:r>
            <a:r>
              <a:rPr lang="nl-NL" sz="2800" dirty="0"/>
              <a:t> bewust zijn van mogelijke risico’s in de omgang met vrouwelijke studenten."</a:t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3" name="Afbeelding 2" descr="Afbeelding met Menselijk gezicht, persoon, muur, person&#10;&#10;Door AI gegenereerde inhoud is mogelijk onjuist.">
            <a:extLst>
              <a:ext uri="{FF2B5EF4-FFF2-40B4-BE49-F238E27FC236}">
                <a16:creationId xmlns:a16="http://schemas.microsoft.com/office/drawing/2014/main" id="{883ED33C-5444-6447-40C0-89AF754012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37" r="27574"/>
          <a:stretch/>
        </p:blipFill>
        <p:spPr>
          <a:xfrm>
            <a:off x="9695650" y="1747776"/>
            <a:ext cx="2075803" cy="3107803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0AAFF37-2E01-849D-6514-39C1CFB688BB}"/>
              </a:ext>
            </a:extLst>
          </p:cNvPr>
          <p:cNvSpPr/>
          <p:nvPr/>
        </p:nvSpPr>
        <p:spPr>
          <a:xfrm>
            <a:off x="10266745" y="2696901"/>
            <a:ext cx="729205" cy="1388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820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4397D-90E1-8E71-4E95-6997FD9DC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</p:spPr>
        <p:txBody>
          <a:bodyPr anchor="ctr">
            <a:normAutofit/>
          </a:bodyPr>
          <a:lstStyle/>
          <a:p>
            <a:r>
              <a:rPr lang="nl-NL" sz="1600" dirty="0"/>
              <a:t>“Ik spreek studenten aan die te bloot gekleed zijn”</a:t>
            </a:r>
            <a:br>
              <a:rPr lang="nl-NL" sz="1600" dirty="0"/>
            </a:br>
            <a:endParaRPr lang="nl-NL" sz="1600" dirty="0"/>
          </a:p>
        </p:txBody>
      </p:sp>
      <p:pic>
        <p:nvPicPr>
          <p:cNvPr id="4098" name="Picture 2" descr="Seksualiteit en PSYCH-K® - de Werff | training | groei | genezing">
            <a:extLst>
              <a:ext uri="{FF2B5EF4-FFF2-40B4-BE49-F238E27FC236}">
                <a16:creationId xmlns:a16="http://schemas.microsoft.com/office/drawing/2014/main" id="{8760707D-8928-19B7-8D61-64405D694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0"/>
          <a:stretch>
            <a:fillRect/>
          </a:stretch>
        </p:blipFill>
        <p:spPr bwMode="auto">
          <a:xfrm>
            <a:off x="1600200" y="2121408"/>
            <a:ext cx="6510528" cy="3578352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Slide Number Placeholder 4">
            <a:extLst>
              <a:ext uri="{FF2B5EF4-FFF2-40B4-BE49-F238E27FC236}">
                <a16:creationId xmlns:a16="http://schemas.microsoft.com/office/drawing/2014/main" id="{F8F6D3EA-1741-91DA-4C9F-E5332A4564C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651903" y="809244"/>
            <a:ext cx="941832" cy="621792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nl-NL" dirty="0"/>
              <a:t>3</a:t>
            </a:r>
            <a:fld id="{CC43B8D3-9A08-F84C-9DD4-44948BA52D4B}" type="slidenum">
              <a:rPr lang="nl-NL" smtClean="0"/>
              <a:pPr rtl="0">
                <a:spcAft>
                  <a:spcPts val="600"/>
                </a:spcAft>
              </a:pPr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338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Custom 19">
      <a:dk1>
        <a:srgbClr val="231F20"/>
      </a:dk1>
      <a:lt1>
        <a:srgbClr val="FFFFFF"/>
      </a:lt1>
      <a:dk2>
        <a:srgbClr val="231F20"/>
      </a:dk2>
      <a:lt2>
        <a:srgbClr val="FDF9E2"/>
      </a:lt2>
      <a:accent1>
        <a:srgbClr val="FC2834"/>
      </a:accent1>
      <a:accent2>
        <a:srgbClr val="43AAC7"/>
      </a:accent2>
      <a:accent3>
        <a:srgbClr val="00AA59"/>
      </a:accent3>
      <a:accent4>
        <a:srgbClr val="FEA000"/>
      </a:accent4>
      <a:accent5>
        <a:srgbClr val="FDEE6B"/>
      </a:accent5>
      <a:accent6>
        <a:srgbClr val="3266A6"/>
      </a:accent6>
      <a:hlink>
        <a:srgbClr val="FC2734"/>
      </a:hlink>
      <a:folHlink>
        <a:srgbClr val="42AAC7"/>
      </a:folHlink>
    </a:clrScheme>
    <a:fontScheme name="Custom 26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494337_TF22529792_Win32" id="{C56F089D-2CB0-4AEF-81BA-7E740568F5A3}" vid="{F6C4E5B4-6F6A-4C88-BDBD-A935A274F58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3441F37-C10B-49C7-9131-D813AD6E94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B0F111-FD6B-4279-A9B8-A9ADF27746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65A588-1D2A-427C-AA32-A236D95C8F8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Metropool ontwerp</Template>
  <TotalTime>1622</TotalTime>
  <Words>232</Words>
  <Application>Microsoft Office PowerPoint</Application>
  <PresentationFormat>Breedbeeld</PresentationFormat>
  <Paragraphs>70</Paragraphs>
  <Slides>15</Slides>
  <Notes>8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2" baseType="lpstr">
      <vt:lpstr>Aptos</vt:lpstr>
      <vt:lpstr>Arial</vt:lpstr>
      <vt:lpstr>Arial Black</vt:lpstr>
      <vt:lpstr>Calibri</vt:lpstr>
      <vt:lpstr>Courier New</vt:lpstr>
      <vt:lpstr>RO Sans</vt:lpstr>
      <vt:lpstr>Office-thema</vt:lpstr>
      <vt:lpstr>Seksualikwetsbaarheid </vt:lpstr>
      <vt:lpstr>Agenda</vt:lpstr>
      <vt:lpstr>SEKSALFABET </vt:lpstr>
      <vt:lpstr>Aanleiding  Waarom dit onderwerp? </vt:lpstr>
      <vt:lpstr>Briefje </vt:lpstr>
      <vt:lpstr>STELLINGEN</vt:lpstr>
      <vt:lpstr>"Als docent vermijd ik lichamelijk contact met studenten, uit angst voor verkeerde interpretatie."</vt:lpstr>
      <vt:lpstr>“Mannelijke docenten moeten zich meer bewust zijn van mogelijke risico’s in de omgang met vrouwelijke studenten." </vt:lpstr>
      <vt:lpstr>“Ik spreek studenten aan die te bloot gekleed zijn” </vt:lpstr>
      <vt:lpstr>PowerPoint-presentatie</vt:lpstr>
      <vt:lpstr>Afronding/ evaluatie  </vt:lpstr>
      <vt:lpstr>Conclusie/tips  </vt:lpstr>
      <vt:lpstr>Afsluiting </vt:lpstr>
      <vt:lpstr>DILDO METHODIEK </vt:lpstr>
      <vt:lpstr>Bedankt</vt:lpstr>
    </vt:vector>
  </TitlesOfParts>
  <Company>Noorderpoort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Staal</dc:creator>
  <cp:lastModifiedBy>Jason Staal</cp:lastModifiedBy>
  <cp:revision>1</cp:revision>
  <dcterms:created xsi:type="dcterms:W3CDTF">2025-05-19T09:05:08Z</dcterms:created>
  <dcterms:modified xsi:type="dcterms:W3CDTF">2025-05-20T12:08:01Z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